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17" r:id="rId1"/>
    <p:sldMasterId id="2147483730" r:id="rId2"/>
  </p:sldMasterIdLst>
  <p:notesMasterIdLst>
    <p:notesMasterId r:id="rId29"/>
  </p:notesMasterIdLst>
  <p:sldIdLst>
    <p:sldId id="352" r:id="rId3"/>
    <p:sldId id="359" r:id="rId4"/>
    <p:sldId id="404" r:id="rId5"/>
    <p:sldId id="361" r:id="rId6"/>
    <p:sldId id="405" r:id="rId7"/>
    <p:sldId id="406" r:id="rId8"/>
    <p:sldId id="423" r:id="rId9"/>
    <p:sldId id="372" r:id="rId10"/>
    <p:sldId id="416" r:id="rId11"/>
    <p:sldId id="385" r:id="rId12"/>
    <p:sldId id="420" r:id="rId13"/>
    <p:sldId id="417" r:id="rId14"/>
    <p:sldId id="424" r:id="rId15"/>
    <p:sldId id="380" r:id="rId16"/>
    <p:sldId id="418" r:id="rId17"/>
    <p:sldId id="421" r:id="rId18"/>
    <p:sldId id="378" r:id="rId19"/>
    <p:sldId id="338" r:id="rId20"/>
    <p:sldId id="415" r:id="rId21"/>
    <p:sldId id="414" r:id="rId22"/>
    <p:sldId id="386" r:id="rId23"/>
    <p:sldId id="401" r:id="rId24"/>
    <p:sldId id="403" r:id="rId25"/>
    <p:sldId id="422" r:id="rId26"/>
    <p:sldId id="398" r:id="rId27"/>
    <p:sldId id="397" r:id="rId28"/>
  </p:sldIdLst>
  <p:sldSz cx="17068800" cy="9601200"/>
  <p:notesSz cx="9236075" cy="6950075"/>
  <p:embeddedFontLst>
    <p:embeddedFont>
      <p:font typeface="Alexandria" pitchFamily="2" charset="-78"/>
      <p:regular r:id="rId30"/>
      <p:bold r:id="rId31"/>
    </p:embeddedFont>
    <p:embeddedFont>
      <p:font typeface="Alexandria Black" pitchFamily="2" charset="-78"/>
      <p:bold r:id="rId32"/>
    </p:embeddedFont>
    <p:embeddedFont>
      <p:font typeface="Alexandria ExtraBold" pitchFamily="2" charset="-78"/>
      <p:bold r:id="rId33"/>
    </p:embeddedFont>
    <p:embeddedFont>
      <p:font typeface="Alexandria Light" pitchFamily="2" charset="-78"/>
      <p:regular r:id="rId34"/>
    </p:embeddedFont>
    <p:embeddedFont>
      <p:font typeface="Alexandria Medium" pitchFamily="2" charset="-78"/>
      <p:regular r:id="rId35"/>
    </p:embeddedFont>
    <p:embeddedFont>
      <p:font typeface="Alexandria SemiBold" pitchFamily="2" charset="-78"/>
      <p:bold r:id="rId36"/>
    </p:embeddedFont>
    <p:embeddedFont>
      <p:font typeface="DIN NEXT™ ARABIC REGULAR" panose="020B0503020203050203" charset="-78"/>
      <p:regular r:id="rId37"/>
    </p:embeddedFont>
  </p:embeddedFontLst>
  <p:defaultTextStyle>
    <a:defPPr>
      <a:defRPr lang="en-US"/>
    </a:defPPr>
    <a:lvl1pPr marL="0" algn="l" defTabSz="4570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35" algn="l" defTabSz="4570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071" algn="l" defTabSz="4570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05" algn="l" defTabSz="4570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140" algn="l" defTabSz="4570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175" algn="l" defTabSz="4570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211" algn="l" defTabSz="4570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245" algn="l" defTabSz="4570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281" algn="l" defTabSz="4570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دليل الاستخدام و العناوين" id="{DBA00B80-1F17-49E0-946F-1C5A904DB374}">
          <p14:sldIdLst>
            <p14:sldId id="352"/>
            <p14:sldId id="359"/>
            <p14:sldId id="404"/>
          </p14:sldIdLst>
        </p14:section>
        <p14:section name="معلومات المشروع" id="{AE48BB5E-5601-47BC-8166-51A1D6046868}">
          <p14:sldIdLst>
            <p14:sldId id="361"/>
            <p14:sldId id="405"/>
            <p14:sldId id="406"/>
          </p14:sldIdLst>
        </p14:section>
        <p14:section name="الموقع  العام و المناظير" id="{E04820FC-5582-4AC7-9663-2C3177D65304}">
          <p14:sldIdLst>
            <p14:sldId id="423"/>
            <p14:sldId id="372"/>
            <p14:sldId id="416"/>
          </p14:sldIdLst>
        </p14:section>
        <p14:section name="مخططات المشروع" id="{76AA70D7-53CE-4D08-BC7B-B4E201B75736}">
          <p14:sldIdLst>
            <p14:sldId id="385"/>
            <p14:sldId id="420"/>
            <p14:sldId id="417"/>
            <p14:sldId id="424"/>
            <p14:sldId id="380"/>
            <p14:sldId id="418"/>
          </p14:sldIdLst>
        </p14:section>
        <p14:section name="قواعد التكوين" id="{5A3514EC-71BD-446B-990C-9D87EAA701D4}">
          <p14:sldIdLst>
            <p14:sldId id="421"/>
            <p14:sldId id="378"/>
            <p14:sldId id="338"/>
          </p14:sldIdLst>
        </p14:section>
        <p14:section name="العناصر المعمارية" id="{3AD888A1-D508-47B9-8A17-F3C51D080A17}">
          <p14:sldIdLst>
            <p14:sldId id="415"/>
            <p14:sldId id="414"/>
            <p14:sldId id="386"/>
          </p14:sldIdLst>
        </p14:section>
        <p14:section name="الالوان و المواد" id="{F26AB49D-6170-4D9A-802E-A41D98569B1F}">
          <p14:sldIdLst>
            <p14:sldId id="401"/>
          </p14:sldIdLst>
        </p14:section>
        <p14:section name="عناصر الموقع العام" id="{F44E102F-7E1D-44C5-9496-19B6F4F95576}">
          <p14:sldIdLst>
            <p14:sldId id="403"/>
            <p14:sldId id="422"/>
          </p14:sldIdLst>
        </p14:section>
        <p14:section name="التعهد" id="{9113EEDD-7C43-479E-A572-3F4D4927DC1B}">
          <p14:sldIdLst>
            <p14:sldId id="398"/>
            <p14:sldId id="39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33" userDrawn="1">
          <p15:clr>
            <a:srgbClr val="A4A3A4"/>
          </p15:clr>
        </p15:guide>
        <p15:guide id="2" pos="10275" userDrawn="1">
          <p15:clr>
            <a:srgbClr val="A4A3A4"/>
          </p15:clr>
        </p15:guide>
        <p15:guide id="3" pos="447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E213478-C9C9-470A-FD7B-3AE08FD1F81F}" name="Abdul wahab" initials="AA" userId="S::a.aldulaijan@cleardes.com::704b5e44-c7b5-4a29-bd7f-cf183e75daa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6B75"/>
    <a:srgbClr val="DEE8EC"/>
    <a:srgbClr val="E9EDF1"/>
    <a:srgbClr val="7EA7B4"/>
    <a:srgbClr val="E4E8E4"/>
    <a:srgbClr val="D29440"/>
    <a:srgbClr val="0E0E0E"/>
    <a:srgbClr val="6F9781"/>
    <a:srgbClr val="6C9BA9"/>
    <a:srgbClr val="F8F9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3" d="100"/>
          <a:sy n="33" d="100"/>
        </p:scale>
        <p:origin x="2504" y="1328"/>
      </p:cViewPr>
      <p:guideLst>
        <p:guide orient="horz" pos="733"/>
        <p:guide pos="10275"/>
        <p:guide pos="4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font" Target="fonts/font5.fntdata"/><Relationship Id="rId42" Type="http://schemas.microsoft.com/office/2016/11/relationships/changesInfo" Target="changesInfos/changesInfo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7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microsoft.com/office/2018/10/relationships/authors" Target="author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4.fntdata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wadah Aloufi" userId="b2db5dfd-34ef-4812-a8c5-612712aabe97" providerId="ADAL" clId="{9B591B58-070D-45D0-94C5-3B1E552997AB}"/>
    <pc:docChg chg="undo custSel addSld delSld modSld modMainMaster modSection">
      <pc:chgData name="Mawadah Aloufi" userId="b2db5dfd-34ef-4812-a8c5-612712aabe97" providerId="ADAL" clId="{9B591B58-070D-45D0-94C5-3B1E552997AB}" dt="2026-06-17T12:44:05.003" v="1440" actId="931"/>
      <pc:docMkLst>
        <pc:docMk/>
      </pc:docMkLst>
      <pc:sldChg chg="addSp delSp modSp mod">
        <pc:chgData name="Mawadah Aloufi" userId="b2db5dfd-34ef-4812-a8c5-612712aabe97" providerId="ADAL" clId="{9B591B58-070D-45D0-94C5-3B1E552997AB}" dt="2026-06-17T12:44:05.003" v="1440" actId="931"/>
        <pc:sldMkLst>
          <pc:docMk/>
          <pc:sldMk cId="1672680397" sldId="352"/>
        </pc:sldMkLst>
        <pc:graphicFrameChg chg="add mod modGraphic">
          <ac:chgData name="Mawadah Aloufi" userId="b2db5dfd-34ef-4812-a8c5-612712aabe97" providerId="ADAL" clId="{9B591B58-070D-45D0-94C5-3B1E552997AB}" dt="2026-06-17T11:43:13.701" v="1157" actId="14100"/>
          <ac:graphicFrameMkLst>
            <pc:docMk/>
            <pc:sldMk cId="1672680397" sldId="352"/>
            <ac:graphicFrameMk id="3" creationId="{7A075CB9-5421-A9AC-7AE7-EB3E7548C74C}"/>
          </ac:graphicFrameMkLst>
        </pc:graphicFrameChg>
        <pc:graphicFrameChg chg="add mod modGraphic">
          <ac:chgData name="Mawadah Aloufi" userId="b2db5dfd-34ef-4812-a8c5-612712aabe97" providerId="ADAL" clId="{9B591B58-070D-45D0-94C5-3B1E552997AB}" dt="2026-06-17T11:43:40.537" v="1192"/>
          <ac:graphicFrameMkLst>
            <pc:docMk/>
            <pc:sldMk cId="1672680397" sldId="352"/>
            <ac:graphicFrameMk id="10" creationId="{E5EE48AB-10FE-4E9B-AD34-D962F726FD70}"/>
          </ac:graphicFrameMkLst>
        </pc:graphicFrameChg>
      </pc:sldChg>
      <pc:sldChg chg="addSp delSp modSp mod chgLayout">
        <pc:chgData name="Mawadah Aloufi" userId="b2db5dfd-34ef-4812-a8c5-612712aabe97" providerId="ADAL" clId="{9B591B58-070D-45D0-94C5-3B1E552997AB}" dt="2026-06-17T11:56:43.096" v="1314" actId="700"/>
        <pc:sldMkLst>
          <pc:docMk/>
          <pc:sldMk cId="711774384" sldId="380"/>
        </pc:sldMkLst>
        <pc:spChg chg="add mod ord">
          <ac:chgData name="Mawadah Aloufi" userId="b2db5dfd-34ef-4812-a8c5-612712aabe97" providerId="ADAL" clId="{9B591B58-070D-45D0-94C5-3B1E552997AB}" dt="2026-06-17T11:56:43.096" v="1314" actId="700"/>
          <ac:spMkLst>
            <pc:docMk/>
            <pc:sldMk cId="711774384" sldId="380"/>
            <ac:spMk id="2" creationId="{9155CDF0-F964-7593-3069-9FB3CA3B7B6B}"/>
          </ac:spMkLst>
        </pc:spChg>
      </pc:sldChg>
      <pc:sldChg chg="addSp delSp modSp mod chgLayout">
        <pc:chgData name="Mawadah Aloufi" userId="b2db5dfd-34ef-4812-a8c5-612712aabe97" providerId="ADAL" clId="{9B591B58-070D-45D0-94C5-3B1E552997AB}" dt="2026-06-17T11:54:27.861" v="1306" actId="700"/>
        <pc:sldMkLst>
          <pc:docMk/>
          <pc:sldMk cId="1455003642" sldId="385"/>
        </pc:sldMkLst>
        <pc:spChg chg="add mod ord">
          <ac:chgData name="Mawadah Aloufi" userId="b2db5dfd-34ef-4812-a8c5-612712aabe97" providerId="ADAL" clId="{9B591B58-070D-45D0-94C5-3B1E552997AB}" dt="2026-06-17T11:54:27.861" v="1306" actId="700"/>
          <ac:spMkLst>
            <pc:docMk/>
            <pc:sldMk cId="1455003642" sldId="385"/>
            <ac:spMk id="5" creationId="{79F6758C-B283-E0B6-D951-01EA557638DC}"/>
          </ac:spMkLst>
        </pc:spChg>
        <pc:spChg chg="add mod ord">
          <ac:chgData name="Mawadah Aloufi" userId="b2db5dfd-34ef-4812-a8c5-612712aabe97" providerId="ADAL" clId="{9B591B58-070D-45D0-94C5-3B1E552997AB}" dt="2026-06-17T11:54:27.861" v="1306" actId="700"/>
          <ac:spMkLst>
            <pc:docMk/>
            <pc:sldMk cId="1455003642" sldId="385"/>
            <ac:spMk id="6" creationId="{F6CA506E-5BD8-5DC8-F73F-8CDEEE0B5FB0}"/>
          </ac:spMkLst>
        </pc:spChg>
        <pc:spChg chg="add mod ord">
          <ac:chgData name="Mawadah Aloufi" userId="b2db5dfd-34ef-4812-a8c5-612712aabe97" providerId="ADAL" clId="{9B591B58-070D-45D0-94C5-3B1E552997AB}" dt="2026-06-17T11:54:27.861" v="1306" actId="700"/>
          <ac:spMkLst>
            <pc:docMk/>
            <pc:sldMk cId="1455003642" sldId="385"/>
            <ac:spMk id="7" creationId="{1BF3626D-502A-CB49-B190-C85B7F8101AE}"/>
          </ac:spMkLst>
        </pc:spChg>
      </pc:sldChg>
      <pc:sldChg chg="addSp delSp modSp mod chgLayout">
        <pc:chgData name="Mawadah Aloufi" userId="b2db5dfd-34ef-4812-a8c5-612712aabe97" providerId="ADAL" clId="{9B591B58-070D-45D0-94C5-3B1E552997AB}" dt="2026-06-17T11:40:21.901" v="1085" actId="20577"/>
        <pc:sldMkLst>
          <pc:docMk/>
          <pc:sldMk cId="4028771760" sldId="401"/>
        </pc:sldMkLst>
        <pc:spChg chg="add mod ord">
          <ac:chgData name="Mawadah Aloufi" userId="b2db5dfd-34ef-4812-a8c5-612712aabe97" providerId="ADAL" clId="{9B591B58-070D-45D0-94C5-3B1E552997AB}" dt="2026-06-17T11:40:18.947" v="1081" actId="700"/>
          <ac:spMkLst>
            <pc:docMk/>
            <pc:sldMk cId="4028771760" sldId="401"/>
            <ac:spMk id="48" creationId="{3B6EAC3F-2E0B-156B-9C7E-1F66F1195183}"/>
          </ac:spMkLst>
        </pc:spChg>
        <pc:spChg chg="add mod ord">
          <ac:chgData name="Mawadah Aloufi" userId="b2db5dfd-34ef-4812-a8c5-612712aabe97" providerId="ADAL" clId="{9B591B58-070D-45D0-94C5-3B1E552997AB}" dt="2026-06-17T11:40:18.947" v="1081" actId="700"/>
          <ac:spMkLst>
            <pc:docMk/>
            <pc:sldMk cId="4028771760" sldId="401"/>
            <ac:spMk id="50" creationId="{174C29D8-CCA4-3A6A-13E2-C064B520EFB4}"/>
          </ac:spMkLst>
        </pc:spChg>
        <pc:spChg chg="add mod ord">
          <ac:chgData name="Mawadah Aloufi" userId="b2db5dfd-34ef-4812-a8c5-612712aabe97" providerId="ADAL" clId="{9B591B58-070D-45D0-94C5-3B1E552997AB}" dt="2026-06-17T11:40:18.947" v="1081" actId="700"/>
          <ac:spMkLst>
            <pc:docMk/>
            <pc:sldMk cId="4028771760" sldId="401"/>
            <ac:spMk id="52" creationId="{1502D8ED-5EF6-5D72-A8C4-3F19F3EB204D}"/>
          </ac:spMkLst>
        </pc:spChg>
        <pc:spChg chg="mod">
          <ac:chgData name="Mawadah Aloufi" userId="b2db5dfd-34ef-4812-a8c5-612712aabe97" providerId="ADAL" clId="{9B591B58-070D-45D0-94C5-3B1E552997AB}" dt="2026-06-17T11:40:21.901" v="1085" actId="20577"/>
          <ac:spMkLst>
            <pc:docMk/>
            <pc:sldMk cId="4028771760" sldId="401"/>
            <ac:spMk id="56" creationId="{F3CC1447-8075-20CD-576F-0A851395D908}"/>
          </ac:spMkLst>
        </pc:spChg>
        <pc:spChg chg="add mod ord">
          <ac:chgData name="Mawadah Aloufi" userId="b2db5dfd-34ef-4812-a8c5-612712aabe97" providerId="ADAL" clId="{9B591B58-070D-45D0-94C5-3B1E552997AB}" dt="2026-06-17T11:40:18.947" v="1081" actId="700"/>
          <ac:spMkLst>
            <pc:docMk/>
            <pc:sldMk cId="4028771760" sldId="401"/>
            <ac:spMk id="57" creationId="{1C13B0D5-72EF-74F5-243D-E3D34B974888}"/>
          </ac:spMkLst>
        </pc:spChg>
        <pc:spChg chg="add mod ord">
          <ac:chgData name="Mawadah Aloufi" userId="b2db5dfd-34ef-4812-a8c5-612712aabe97" providerId="ADAL" clId="{9B591B58-070D-45D0-94C5-3B1E552997AB}" dt="2026-06-17T11:40:18.947" v="1081" actId="700"/>
          <ac:spMkLst>
            <pc:docMk/>
            <pc:sldMk cId="4028771760" sldId="401"/>
            <ac:spMk id="59" creationId="{7080D2A5-C879-DD54-D09E-5F29E3732C10}"/>
          </ac:spMkLst>
        </pc:spChg>
      </pc:sldChg>
      <pc:sldChg chg="modSp mod">
        <pc:chgData name="Mawadah Aloufi" userId="b2db5dfd-34ef-4812-a8c5-612712aabe97" providerId="ADAL" clId="{9B591B58-070D-45D0-94C5-3B1E552997AB}" dt="2026-06-17T10:31:08.511" v="492" actId="1076"/>
        <pc:sldMkLst>
          <pc:docMk/>
          <pc:sldMk cId="3095652205" sldId="404"/>
        </pc:sldMkLst>
        <pc:graphicFrameChg chg="mod">
          <ac:chgData name="Mawadah Aloufi" userId="b2db5dfd-34ef-4812-a8c5-612712aabe97" providerId="ADAL" clId="{9B591B58-070D-45D0-94C5-3B1E552997AB}" dt="2026-06-17T10:31:08.511" v="492" actId="1076"/>
          <ac:graphicFrameMkLst>
            <pc:docMk/>
            <pc:sldMk cId="3095652205" sldId="404"/>
            <ac:graphicFrameMk id="6" creationId="{7E891B4B-5F1F-AD9F-6157-845BDE8C528F}"/>
          </ac:graphicFrameMkLst>
        </pc:graphicFrameChg>
      </pc:sldChg>
      <pc:sldChg chg="addSp delSp modSp mod chgLayout">
        <pc:chgData name="Mawadah Aloufi" userId="b2db5dfd-34ef-4812-a8c5-612712aabe97" providerId="ADAL" clId="{9B591B58-070D-45D0-94C5-3B1E552997AB}" dt="2026-06-17T10:34:50.326" v="507" actId="700"/>
        <pc:sldMkLst>
          <pc:docMk/>
          <pc:sldMk cId="1733465157" sldId="406"/>
        </pc:sldMkLst>
        <pc:spChg chg="add mod ord">
          <ac:chgData name="Mawadah Aloufi" userId="b2db5dfd-34ef-4812-a8c5-612712aabe97" providerId="ADAL" clId="{9B591B58-070D-45D0-94C5-3B1E552997AB}" dt="2026-06-17T10:34:50.326" v="507" actId="700"/>
          <ac:spMkLst>
            <pc:docMk/>
            <pc:sldMk cId="1733465157" sldId="406"/>
            <ac:spMk id="6" creationId="{6ABF7F3D-13E9-B9F8-99A5-BE403F131AC3}"/>
          </ac:spMkLst>
        </pc:spChg>
        <pc:spChg chg="add mod ord">
          <ac:chgData name="Mawadah Aloufi" userId="b2db5dfd-34ef-4812-a8c5-612712aabe97" providerId="ADAL" clId="{9B591B58-070D-45D0-94C5-3B1E552997AB}" dt="2026-06-17T10:34:50.326" v="507" actId="700"/>
          <ac:spMkLst>
            <pc:docMk/>
            <pc:sldMk cId="1733465157" sldId="406"/>
            <ac:spMk id="9" creationId="{7A245385-3392-DD4C-2F36-81A080442BF8}"/>
          </ac:spMkLst>
        </pc:spChg>
        <pc:spChg chg="add mod ord">
          <ac:chgData name="Mawadah Aloufi" userId="b2db5dfd-34ef-4812-a8c5-612712aabe97" providerId="ADAL" clId="{9B591B58-070D-45D0-94C5-3B1E552997AB}" dt="2026-06-17T10:34:50.326" v="507" actId="700"/>
          <ac:spMkLst>
            <pc:docMk/>
            <pc:sldMk cId="1733465157" sldId="406"/>
            <ac:spMk id="10" creationId="{D3E2020E-7F8F-88BF-C8AB-DFA75DC4B84B}"/>
          </ac:spMkLst>
        </pc:spChg>
        <pc:spChg chg="add mod ord">
          <ac:chgData name="Mawadah Aloufi" userId="b2db5dfd-34ef-4812-a8c5-612712aabe97" providerId="ADAL" clId="{9B591B58-070D-45D0-94C5-3B1E552997AB}" dt="2026-06-17T10:34:50.326" v="507" actId="700"/>
          <ac:spMkLst>
            <pc:docMk/>
            <pc:sldMk cId="1733465157" sldId="406"/>
            <ac:spMk id="11" creationId="{9C6A2B82-62C0-98FB-344E-CA23B93B6944}"/>
          </ac:spMkLst>
        </pc:spChg>
      </pc:sldChg>
      <pc:sldChg chg="addSp delSp modSp mod chgLayout">
        <pc:chgData name="Mawadah Aloufi" userId="b2db5dfd-34ef-4812-a8c5-612712aabe97" providerId="ADAL" clId="{9B591B58-070D-45D0-94C5-3B1E552997AB}" dt="2026-06-17T11:56:40.164" v="1313" actId="700"/>
        <pc:sldMkLst>
          <pc:docMk/>
          <pc:sldMk cId="3697303297" sldId="418"/>
        </pc:sldMkLst>
        <pc:spChg chg="add mod ord">
          <ac:chgData name="Mawadah Aloufi" userId="b2db5dfd-34ef-4812-a8c5-612712aabe97" providerId="ADAL" clId="{9B591B58-070D-45D0-94C5-3B1E552997AB}" dt="2026-06-17T11:56:40.164" v="1313" actId="700"/>
          <ac:spMkLst>
            <pc:docMk/>
            <pc:sldMk cId="3697303297" sldId="418"/>
            <ac:spMk id="4" creationId="{64DA79DC-10C3-B8A8-A4E6-15116F625287}"/>
          </ac:spMkLst>
        </pc:spChg>
      </pc:sldChg>
      <pc:sldChg chg="addSp delSp modSp mod">
        <pc:chgData name="Mawadah Aloufi" userId="b2db5dfd-34ef-4812-a8c5-612712aabe97" providerId="ADAL" clId="{9B591B58-070D-45D0-94C5-3B1E552997AB}" dt="2026-06-17T11:54:14.731" v="1304" actId="478"/>
        <pc:sldMkLst>
          <pc:docMk/>
          <pc:sldMk cId="1737460759" sldId="420"/>
        </pc:sldMkLst>
      </pc:sldChg>
      <pc:sldChg chg="addSp delSp modSp mod chgLayout">
        <pc:chgData name="Mawadah Aloufi" userId="b2db5dfd-34ef-4812-a8c5-612712aabe97" providerId="ADAL" clId="{9B591B58-070D-45D0-94C5-3B1E552997AB}" dt="2026-06-17T10:35:41.161" v="520" actId="700"/>
        <pc:sldMkLst>
          <pc:docMk/>
          <pc:sldMk cId="3305085954" sldId="423"/>
        </pc:sldMkLst>
        <pc:spChg chg="add mod ord">
          <ac:chgData name="Mawadah Aloufi" userId="b2db5dfd-34ef-4812-a8c5-612712aabe97" providerId="ADAL" clId="{9B591B58-070D-45D0-94C5-3B1E552997AB}" dt="2026-06-17T10:35:41.161" v="520" actId="700"/>
          <ac:spMkLst>
            <pc:docMk/>
            <pc:sldMk cId="3305085954" sldId="423"/>
            <ac:spMk id="2" creationId="{16ED1573-FF4C-8902-8CCC-350722A1B8B7}"/>
          </ac:spMkLst>
        </pc:spChg>
        <pc:spChg chg="add mod">
          <ac:chgData name="Mawadah Aloufi" userId="b2db5dfd-34ef-4812-a8c5-612712aabe97" providerId="ADAL" clId="{9B591B58-070D-45D0-94C5-3B1E552997AB}" dt="2026-06-17T10:35:41.161" v="520" actId="700"/>
          <ac:spMkLst>
            <pc:docMk/>
            <pc:sldMk cId="3305085954" sldId="423"/>
            <ac:spMk id="3" creationId="{83C67DA8-AAF1-966F-F4A2-A62CCF2D321B}"/>
          </ac:spMkLst>
        </pc:spChg>
      </pc:sldChg>
      <pc:sldChg chg="delSp add mod modClrScheme chgLayout">
        <pc:chgData name="Mawadah Aloufi" userId="b2db5dfd-34ef-4812-a8c5-612712aabe97" providerId="ADAL" clId="{9B591B58-070D-45D0-94C5-3B1E552997AB}" dt="2026-06-17T11:44:17.314" v="1195" actId="700"/>
        <pc:sldMkLst>
          <pc:docMk/>
          <pc:sldMk cId="3058745787" sldId="424"/>
        </pc:sldMkLst>
      </pc:sldChg>
      <pc:sldMasterChg chg="modSldLayout">
        <pc:chgData name="Mawadah Aloufi" userId="b2db5dfd-34ef-4812-a8c5-612712aabe97" providerId="ADAL" clId="{9B591B58-070D-45D0-94C5-3B1E552997AB}" dt="2026-06-17T12:41:16.697" v="1439"/>
        <pc:sldMasterMkLst>
          <pc:docMk/>
          <pc:sldMasterMk cId="412020134" sldId="2147483717"/>
        </pc:sldMasterMkLst>
        <pc:sldLayoutChg chg="addSp delSp modSp mod">
          <pc:chgData name="Mawadah Aloufi" userId="b2db5dfd-34ef-4812-a8c5-612712aabe97" providerId="ADAL" clId="{9B591B58-070D-45D0-94C5-3B1E552997AB}" dt="2026-06-17T12:41:16.697" v="1439"/>
          <pc:sldLayoutMkLst>
            <pc:docMk/>
            <pc:sldMasterMk cId="412020134" sldId="2147483717"/>
            <pc:sldLayoutMk cId="621009527" sldId="2147483729"/>
          </pc:sldLayoutMkLst>
          <pc:spChg chg="add mod">
            <ac:chgData name="Mawadah Aloufi" userId="b2db5dfd-34ef-4812-a8c5-612712aabe97" providerId="ADAL" clId="{9B591B58-070D-45D0-94C5-3B1E552997AB}" dt="2026-06-17T12:41:16.697" v="1439"/>
            <ac:spMkLst>
              <pc:docMk/>
              <pc:sldMasterMk cId="412020134" sldId="2147483717"/>
              <pc:sldLayoutMk cId="621009527" sldId="2147483729"/>
              <ac:spMk id="15" creationId="{BF5C16D4-4D5D-A41E-3D3D-50D8E847626E}"/>
            </ac:spMkLst>
          </pc:spChg>
          <pc:graphicFrameChg chg="add mod">
            <ac:chgData name="Mawadah Aloufi" userId="b2db5dfd-34ef-4812-a8c5-612712aabe97" providerId="ADAL" clId="{9B591B58-070D-45D0-94C5-3B1E552997AB}" dt="2026-06-17T11:43:48.802" v="1193"/>
            <ac:graphicFrameMkLst>
              <pc:docMk/>
              <pc:sldMasterMk cId="412020134" sldId="2147483717"/>
              <pc:sldLayoutMk cId="621009527" sldId="2147483729"/>
              <ac:graphicFrameMk id="10" creationId="{95206F1E-69FE-AC0B-DAAE-29DE8BF997F1}"/>
            </ac:graphicFrameMkLst>
          </pc:graphicFrameChg>
        </pc:sldLayoutChg>
      </pc:sldMasterChg>
      <pc:sldMasterChg chg="modSldLayout sldLayoutOrd">
        <pc:chgData name="Mawadah Aloufi" userId="b2db5dfd-34ef-4812-a8c5-612712aabe97" providerId="ADAL" clId="{9B591B58-070D-45D0-94C5-3B1E552997AB}" dt="2026-06-17T12:01:19.839" v="1410" actId="20577"/>
        <pc:sldMasterMkLst>
          <pc:docMk/>
          <pc:sldMasterMk cId="207649096" sldId="2147483730"/>
        </pc:sldMasterMkLst>
        <pc:sldLayoutChg chg="addSp delSp modSp mod">
          <pc:chgData name="Mawadah Aloufi" userId="b2db5dfd-34ef-4812-a8c5-612712aabe97" providerId="ADAL" clId="{9B591B58-070D-45D0-94C5-3B1E552997AB}" dt="2026-06-17T11:53:35.256" v="1301" actId="20577"/>
          <pc:sldLayoutMkLst>
            <pc:docMk/>
            <pc:sldMasterMk cId="207649096" sldId="2147483730"/>
            <pc:sldLayoutMk cId="567042265" sldId="2147483693"/>
          </pc:sldLayoutMkLst>
          <pc:spChg chg="add mod">
            <ac:chgData name="Mawadah Aloufi" userId="b2db5dfd-34ef-4812-a8c5-612712aabe97" providerId="ADAL" clId="{9B591B58-070D-45D0-94C5-3B1E552997AB}" dt="2026-06-17T11:53:17.155" v="1284" actId="1036"/>
            <ac:spMkLst>
              <pc:docMk/>
              <pc:sldMasterMk cId="207649096" sldId="2147483730"/>
              <pc:sldLayoutMk cId="567042265" sldId="2147483693"/>
              <ac:spMk id="16" creationId="{4EB2A407-BFFA-2862-5788-7801B5BEAFC7}"/>
            </ac:spMkLst>
          </pc:spChg>
          <pc:spChg chg="add mod">
            <ac:chgData name="Mawadah Aloufi" userId="b2db5dfd-34ef-4812-a8c5-612712aabe97" providerId="ADAL" clId="{9B591B58-070D-45D0-94C5-3B1E552997AB}" dt="2026-06-17T11:53:17.155" v="1284" actId="1036"/>
            <ac:spMkLst>
              <pc:docMk/>
              <pc:sldMasterMk cId="207649096" sldId="2147483730"/>
              <pc:sldLayoutMk cId="567042265" sldId="2147483693"/>
              <ac:spMk id="29" creationId="{86A5401E-E180-B7AB-4E4D-83981F14CDD8}"/>
            </ac:spMkLst>
          </pc:spChg>
          <pc:spChg chg="mod">
            <ac:chgData name="Mawadah Aloufi" userId="b2db5dfd-34ef-4812-a8c5-612712aabe97" providerId="ADAL" clId="{9B591B58-070D-45D0-94C5-3B1E552997AB}" dt="2026-06-17T11:52:57.839" v="1273" actId="1076"/>
            <ac:spMkLst>
              <pc:docMk/>
              <pc:sldMasterMk cId="207649096" sldId="2147483730"/>
              <pc:sldLayoutMk cId="567042265" sldId="2147483693"/>
              <ac:spMk id="31" creationId="{A627AB1C-7938-C0C8-5FA7-B4706DCF2E1E}"/>
            </ac:spMkLst>
          </pc:spChg>
          <pc:graphicFrameChg chg="add del mod modGraphic">
            <ac:chgData name="Mawadah Aloufi" userId="b2db5dfd-34ef-4812-a8c5-612712aabe97" providerId="ADAL" clId="{9B591B58-070D-45D0-94C5-3B1E552997AB}" dt="2026-06-17T11:53:35.256" v="1301" actId="20577"/>
            <ac:graphicFrameMkLst>
              <pc:docMk/>
              <pc:sldMasterMk cId="207649096" sldId="2147483730"/>
              <pc:sldLayoutMk cId="567042265" sldId="2147483693"/>
              <ac:graphicFrameMk id="9" creationId="{4A81743F-FE16-9C22-43FC-9659B02F47E1}"/>
            </ac:graphicFrameMkLst>
          </pc:graphicFrameChg>
        </pc:sldLayoutChg>
        <pc:sldLayoutChg chg="addSp delSp modSp mod">
          <pc:chgData name="Mawadah Aloufi" userId="b2db5dfd-34ef-4812-a8c5-612712aabe97" providerId="ADAL" clId="{9B591B58-070D-45D0-94C5-3B1E552997AB}" dt="2026-06-17T10:30:43.903" v="491" actId="108"/>
          <pc:sldLayoutMkLst>
            <pc:docMk/>
            <pc:sldMasterMk cId="207649096" sldId="2147483730"/>
            <pc:sldLayoutMk cId="954726931" sldId="2147483746"/>
          </pc:sldLayoutMkLst>
          <pc:spChg chg="mod">
            <ac:chgData name="Mawadah Aloufi" userId="b2db5dfd-34ef-4812-a8c5-612712aabe97" providerId="ADAL" clId="{9B591B58-070D-45D0-94C5-3B1E552997AB}" dt="2026-06-17T10:30:43.903" v="491" actId="108"/>
            <ac:spMkLst>
              <pc:docMk/>
              <pc:sldMasterMk cId="207649096" sldId="2147483730"/>
              <pc:sldLayoutMk cId="954726931" sldId="2147483746"/>
              <ac:spMk id="20" creationId="{A467CBEC-F5B8-CAF9-1ED4-1C6CA410FD24}"/>
            </ac:spMkLst>
          </pc:spChg>
        </pc:sldLayoutChg>
        <pc:sldLayoutChg chg="addSp delSp modSp mod">
          <pc:chgData name="Mawadah Aloufi" userId="b2db5dfd-34ef-4812-a8c5-612712aabe97" providerId="ADAL" clId="{9B591B58-070D-45D0-94C5-3B1E552997AB}" dt="2026-06-17T10:35:37.353" v="519" actId="1076"/>
          <pc:sldLayoutMkLst>
            <pc:docMk/>
            <pc:sldMasterMk cId="207649096" sldId="2147483730"/>
            <pc:sldLayoutMk cId="3945143983" sldId="2147483750"/>
          </pc:sldLayoutMkLst>
          <pc:spChg chg="mod">
            <ac:chgData name="Mawadah Aloufi" userId="b2db5dfd-34ef-4812-a8c5-612712aabe97" providerId="ADAL" clId="{9B591B58-070D-45D0-94C5-3B1E552997AB}" dt="2026-06-17T10:35:37.353" v="519" actId="1076"/>
            <ac:spMkLst>
              <pc:docMk/>
              <pc:sldMasterMk cId="207649096" sldId="2147483730"/>
              <pc:sldLayoutMk cId="3945143983" sldId="2147483750"/>
              <ac:spMk id="4" creationId="{B8F85D56-5D21-26F7-FD10-1723D39CA232}"/>
            </ac:spMkLst>
          </pc:spChg>
          <pc:spChg chg="add mod">
            <ac:chgData name="Mawadah Aloufi" userId="b2db5dfd-34ef-4812-a8c5-612712aabe97" providerId="ADAL" clId="{9B591B58-070D-45D0-94C5-3B1E552997AB}" dt="2026-06-17T10:35:37.353" v="519" actId="1076"/>
            <ac:spMkLst>
              <pc:docMk/>
              <pc:sldMasterMk cId="207649096" sldId="2147483730"/>
              <pc:sldLayoutMk cId="3945143983" sldId="2147483750"/>
              <ac:spMk id="11" creationId="{9DE6BA77-2FE6-9A60-697E-1F0197B5D4A1}"/>
            </ac:spMkLst>
          </pc:spChg>
        </pc:sldLayoutChg>
        <pc:sldLayoutChg chg="addSp delSp modSp mod">
          <pc:chgData name="Mawadah Aloufi" userId="b2db5dfd-34ef-4812-a8c5-612712aabe97" providerId="ADAL" clId="{9B591B58-070D-45D0-94C5-3B1E552997AB}" dt="2026-06-17T11:52:36.783" v="1269"/>
          <pc:sldLayoutMkLst>
            <pc:docMk/>
            <pc:sldMasterMk cId="207649096" sldId="2147483730"/>
            <pc:sldLayoutMk cId="1647700945" sldId="2147483752"/>
          </pc:sldLayoutMkLst>
          <pc:spChg chg="mod">
            <ac:chgData name="Mawadah Aloufi" userId="b2db5dfd-34ef-4812-a8c5-612712aabe97" providerId="ADAL" clId="{9B591B58-070D-45D0-94C5-3B1E552997AB}" dt="2026-06-17T10:43:15.540" v="537" actId="20577"/>
            <ac:spMkLst>
              <pc:docMk/>
              <pc:sldMasterMk cId="207649096" sldId="2147483730"/>
              <pc:sldLayoutMk cId="1647700945" sldId="2147483752"/>
              <ac:spMk id="19" creationId="{4B3311EE-982D-01B1-1259-644453633A9D}"/>
            </ac:spMkLst>
          </pc:spChg>
          <pc:spChg chg="mod">
            <ac:chgData name="Mawadah Aloufi" userId="b2db5dfd-34ef-4812-a8c5-612712aabe97" providerId="ADAL" clId="{9B591B58-070D-45D0-94C5-3B1E552997AB}" dt="2026-06-17T10:48:05.887" v="562" actId="1076"/>
            <ac:spMkLst>
              <pc:docMk/>
              <pc:sldMasterMk cId="207649096" sldId="2147483730"/>
              <pc:sldLayoutMk cId="1647700945" sldId="2147483752"/>
              <ac:spMk id="34" creationId="{BD07D157-F353-1CC1-CECE-6223F0A69A17}"/>
            </ac:spMkLst>
          </pc:spChg>
          <pc:spChg chg="mod">
            <ac:chgData name="Mawadah Aloufi" userId="b2db5dfd-34ef-4812-a8c5-612712aabe97" providerId="ADAL" clId="{9B591B58-070D-45D0-94C5-3B1E552997AB}" dt="2026-06-17T10:48:08.879" v="563" actId="1076"/>
            <ac:spMkLst>
              <pc:docMk/>
              <pc:sldMasterMk cId="207649096" sldId="2147483730"/>
              <pc:sldLayoutMk cId="1647700945" sldId="2147483752"/>
              <ac:spMk id="35" creationId="{1A1E607B-FEEC-A9DC-D4DA-716F9F80BB34}"/>
            </ac:spMkLst>
          </pc:spChg>
          <pc:spChg chg="mod">
            <ac:chgData name="Mawadah Aloufi" userId="b2db5dfd-34ef-4812-a8c5-612712aabe97" providerId="ADAL" clId="{9B591B58-070D-45D0-94C5-3B1E552997AB}" dt="2026-06-17T10:48:05.887" v="562" actId="1076"/>
            <ac:spMkLst>
              <pc:docMk/>
              <pc:sldMasterMk cId="207649096" sldId="2147483730"/>
              <pc:sldLayoutMk cId="1647700945" sldId="2147483752"/>
              <ac:spMk id="41" creationId="{04B87750-DEF9-F3AF-6E3A-6604C4FDADF4}"/>
            </ac:spMkLst>
          </pc:spChg>
          <pc:spChg chg="mod">
            <ac:chgData name="Mawadah Aloufi" userId="b2db5dfd-34ef-4812-a8c5-612712aabe97" providerId="ADAL" clId="{9B591B58-070D-45D0-94C5-3B1E552997AB}" dt="2026-06-17T10:48:08.879" v="563" actId="1076"/>
            <ac:spMkLst>
              <pc:docMk/>
              <pc:sldMasterMk cId="207649096" sldId="2147483730"/>
              <pc:sldLayoutMk cId="1647700945" sldId="2147483752"/>
              <ac:spMk id="42" creationId="{D85903A9-530B-0AF2-9EB6-868170EAD6D5}"/>
            </ac:spMkLst>
          </pc:spChg>
          <pc:graphicFrameChg chg="mod modGraphic">
            <ac:chgData name="Mawadah Aloufi" userId="b2db5dfd-34ef-4812-a8c5-612712aabe97" providerId="ADAL" clId="{9B591B58-070D-45D0-94C5-3B1E552997AB}" dt="2026-06-17T11:52:36.783" v="1269"/>
            <ac:graphicFrameMkLst>
              <pc:docMk/>
              <pc:sldMasterMk cId="207649096" sldId="2147483730"/>
              <pc:sldLayoutMk cId="1647700945" sldId="2147483752"/>
              <ac:graphicFrameMk id="14" creationId="{99DC725F-03C4-3820-794E-1E55146C54DB}"/>
            </ac:graphicFrameMkLst>
          </pc:graphicFrameChg>
          <pc:graphicFrameChg chg="mod modGraphic">
            <ac:chgData name="Mawadah Aloufi" userId="b2db5dfd-34ef-4812-a8c5-612712aabe97" providerId="ADAL" clId="{9B591B58-070D-45D0-94C5-3B1E552997AB}" dt="2026-06-17T10:47:39.127" v="551" actId="20577"/>
            <ac:graphicFrameMkLst>
              <pc:docMk/>
              <pc:sldMasterMk cId="207649096" sldId="2147483730"/>
              <pc:sldLayoutMk cId="1647700945" sldId="2147483752"/>
              <ac:graphicFrameMk id="16" creationId="{E43E2DFF-535D-4FEC-F11D-A6DB39709EA9}"/>
            </ac:graphicFrameMkLst>
          </pc:graphicFrameChg>
        </pc:sldLayoutChg>
        <pc:sldLayoutChg chg="addSp delSp modSp mod">
          <pc:chgData name="Mawadah Aloufi" userId="b2db5dfd-34ef-4812-a8c5-612712aabe97" providerId="ADAL" clId="{9B591B58-070D-45D0-94C5-3B1E552997AB}" dt="2026-06-17T11:42:38.527" v="1155" actId="255"/>
          <pc:sldLayoutMkLst>
            <pc:docMk/>
            <pc:sldMasterMk cId="207649096" sldId="2147483730"/>
            <pc:sldLayoutMk cId="2277290623" sldId="2147483758"/>
          </pc:sldLayoutMkLst>
          <pc:spChg chg="mod">
            <ac:chgData name="Mawadah Aloufi" userId="b2db5dfd-34ef-4812-a8c5-612712aabe97" providerId="ADAL" clId="{9B591B58-070D-45D0-94C5-3B1E552997AB}" dt="2026-06-17T11:42:38.527" v="1155" actId="255"/>
            <ac:spMkLst>
              <pc:docMk/>
              <pc:sldMasterMk cId="207649096" sldId="2147483730"/>
              <pc:sldLayoutMk cId="2277290623" sldId="2147483758"/>
              <ac:spMk id="24" creationId="{DF7AC218-14A1-8B52-EF67-CFCF55388D50}"/>
            </ac:spMkLst>
          </pc:spChg>
          <pc:spChg chg="mod">
            <ac:chgData name="Mawadah Aloufi" userId="b2db5dfd-34ef-4812-a8c5-612712aabe97" providerId="ADAL" clId="{9B591B58-070D-45D0-94C5-3B1E552997AB}" dt="2026-06-17T11:42:38.527" v="1155" actId="255"/>
            <ac:spMkLst>
              <pc:docMk/>
              <pc:sldMasterMk cId="207649096" sldId="2147483730"/>
              <pc:sldLayoutMk cId="2277290623" sldId="2147483758"/>
              <ac:spMk id="25" creationId="{05CC9A37-84AF-8F99-6872-DE1C9277186C}"/>
            </ac:spMkLst>
          </pc:spChg>
          <pc:spChg chg="mod">
            <ac:chgData name="Mawadah Aloufi" userId="b2db5dfd-34ef-4812-a8c5-612712aabe97" providerId="ADAL" clId="{9B591B58-070D-45D0-94C5-3B1E552997AB}" dt="2026-06-17T11:42:38.527" v="1155" actId="255"/>
            <ac:spMkLst>
              <pc:docMk/>
              <pc:sldMasterMk cId="207649096" sldId="2147483730"/>
              <pc:sldLayoutMk cId="2277290623" sldId="2147483758"/>
              <ac:spMk id="28" creationId="{25C676FE-7B28-5F06-1136-93FE8D6236B0}"/>
            </ac:spMkLst>
          </pc:spChg>
        </pc:sldLayoutChg>
        <pc:sldLayoutChg chg="addSp delSp modSp mod">
          <pc:chgData name="Mawadah Aloufi" userId="b2db5dfd-34ef-4812-a8c5-612712aabe97" providerId="ADAL" clId="{9B591B58-070D-45D0-94C5-3B1E552997AB}" dt="2026-06-17T11:42:30.494" v="1152" actId="404"/>
          <pc:sldLayoutMkLst>
            <pc:docMk/>
            <pc:sldMasterMk cId="207649096" sldId="2147483730"/>
            <pc:sldLayoutMk cId="3310225486" sldId="2147483759"/>
          </pc:sldLayoutMkLst>
          <pc:spChg chg="mod">
            <ac:chgData name="Mawadah Aloufi" userId="b2db5dfd-34ef-4812-a8c5-612712aabe97" providerId="ADAL" clId="{9B591B58-070D-45D0-94C5-3B1E552997AB}" dt="2026-06-17T11:42:30.494" v="1152" actId="404"/>
            <ac:spMkLst>
              <pc:docMk/>
              <pc:sldMasterMk cId="207649096" sldId="2147483730"/>
              <pc:sldLayoutMk cId="3310225486" sldId="2147483759"/>
              <ac:spMk id="26" creationId="{1C3EFCBF-E53A-D701-54C5-E26C1DE0A84A}"/>
            </ac:spMkLst>
          </pc:spChg>
          <pc:spChg chg="mod">
            <ac:chgData name="Mawadah Aloufi" userId="b2db5dfd-34ef-4812-a8c5-612712aabe97" providerId="ADAL" clId="{9B591B58-070D-45D0-94C5-3B1E552997AB}" dt="2026-06-17T11:42:30.494" v="1152" actId="404"/>
            <ac:spMkLst>
              <pc:docMk/>
              <pc:sldMasterMk cId="207649096" sldId="2147483730"/>
              <pc:sldLayoutMk cId="3310225486" sldId="2147483759"/>
              <ac:spMk id="27" creationId="{50E84CA2-0045-A7E0-0ECF-66B559BCF6BC}"/>
            </ac:spMkLst>
          </pc:spChg>
          <pc:spChg chg="mod">
            <ac:chgData name="Mawadah Aloufi" userId="b2db5dfd-34ef-4812-a8c5-612712aabe97" providerId="ADAL" clId="{9B591B58-070D-45D0-94C5-3B1E552997AB}" dt="2026-06-17T11:42:30.494" v="1152" actId="404"/>
            <ac:spMkLst>
              <pc:docMk/>
              <pc:sldMasterMk cId="207649096" sldId="2147483730"/>
              <pc:sldLayoutMk cId="3310225486" sldId="2147483759"/>
              <ac:spMk id="28" creationId="{D739AFB1-DE12-A6A9-68E3-78DB3C1E5F47}"/>
            </ac:spMkLst>
          </pc:spChg>
        </pc:sldLayoutChg>
        <pc:sldLayoutChg chg="addSp delSp modSp mod">
          <pc:chgData name="Mawadah Aloufi" userId="b2db5dfd-34ef-4812-a8c5-612712aabe97" providerId="ADAL" clId="{9B591B58-070D-45D0-94C5-3B1E552997AB}" dt="2026-06-17T11:42:20.373" v="1143" actId="404"/>
          <pc:sldLayoutMkLst>
            <pc:docMk/>
            <pc:sldMasterMk cId="207649096" sldId="2147483730"/>
            <pc:sldLayoutMk cId="372564801" sldId="2147483760"/>
          </pc:sldLayoutMkLst>
          <pc:spChg chg="mod">
            <ac:chgData name="Mawadah Aloufi" userId="b2db5dfd-34ef-4812-a8c5-612712aabe97" providerId="ADAL" clId="{9B591B58-070D-45D0-94C5-3B1E552997AB}" dt="2026-06-17T11:42:20.373" v="1143" actId="404"/>
            <ac:spMkLst>
              <pc:docMk/>
              <pc:sldMasterMk cId="207649096" sldId="2147483730"/>
              <pc:sldLayoutMk cId="372564801" sldId="2147483760"/>
              <ac:spMk id="27" creationId="{F6FF3CA4-52A9-15CB-0DA8-3599E86019C5}"/>
            </ac:spMkLst>
          </pc:spChg>
          <pc:spChg chg="mod">
            <ac:chgData name="Mawadah Aloufi" userId="b2db5dfd-34ef-4812-a8c5-612712aabe97" providerId="ADAL" clId="{9B591B58-070D-45D0-94C5-3B1E552997AB}" dt="2026-06-17T11:42:20.373" v="1143" actId="404"/>
            <ac:spMkLst>
              <pc:docMk/>
              <pc:sldMasterMk cId="207649096" sldId="2147483730"/>
              <pc:sldLayoutMk cId="372564801" sldId="2147483760"/>
              <ac:spMk id="28" creationId="{6880334F-AA23-C5F1-BAB4-CB047C086281}"/>
            </ac:spMkLst>
          </pc:spChg>
          <pc:spChg chg="mod">
            <ac:chgData name="Mawadah Aloufi" userId="b2db5dfd-34ef-4812-a8c5-612712aabe97" providerId="ADAL" clId="{9B591B58-070D-45D0-94C5-3B1E552997AB}" dt="2026-06-17T11:42:20.373" v="1143" actId="404"/>
            <ac:spMkLst>
              <pc:docMk/>
              <pc:sldMasterMk cId="207649096" sldId="2147483730"/>
              <pc:sldLayoutMk cId="372564801" sldId="2147483760"/>
              <ac:spMk id="29" creationId="{94340213-FD0C-EF81-4D74-CF8B7D92CBDC}"/>
            </ac:spMkLst>
          </pc:spChg>
        </pc:sldLayoutChg>
        <pc:sldLayoutChg chg="addSp delSp modSp mod">
          <pc:chgData name="Mawadah Aloufi" userId="b2db5dfd-34ef-4812-a8c5-612712aabe97" providerId="ADAL" clId="{9B591B58-070D-45D0-94C5-3B1E552997AB}" dt="2026-06-17T12:01:19.839" v="1410" actId="20577"/>
          <pc:sldLayoutMkLst>
            <pc:docMk/>
            <pc:sldMasterMk cId="207649096" sldId="2147483730"/>
            <pc:sldLayoutMk cId="2256325606" sldId="2147483761"/>
          </pc:sldLayoutMkLst>
          <pc:spChg chg="mod">
            <ac:chgData name="Mawadah Aloufi" userId="b2db5dfd-34ef-4812-a8c5-612712aabe97" providerId="ADAL" clId="{9B591B58-070D-45D0-94C5-3B1E552997AB}" dt="2026-06-17T11:38:39.792" v="1053" actId="14100"/>
            <ac:spMkLst>
              <pc:docMk/>
              <pc:sldMasterMk cId="207649096" sldId="2147483730"/>
              <pc:sldLayoutMk cId="2256325606" sldId="2147483761"/>
              <ac:spMk id="3" creationId="{AA915984-9EDF-F6AF-0ACF-120C1B168AFC}"/>
            </ac:spMkLst>
          </pc:spChg>
          <pc:spChg chg="add mod">
            <ac:chgData name="Mawadah Aloufi" userId="b2db5dfd-34ef-4812-a8c5-612712aabe97" providerId="ADAL" clId="{9B591B58-070D-45D0-94C5-3B1E552997AB}" dt="2026-06-17T12:00:03.148" v="1349" actId="1076"/>
            <ac:spMkLst>
              <pc:docMk/>
              <pc:sldMasterMk cId="207649096" sldId="2147483730"/>
              <pc:sldLayoutMk cId="2256325606" sldId="2147483761"/>
              <ac:spMk id="18" creationId="{6C783715-9C98-56D8-83DA-CA1A389ACD09}"/>
            </ac:spMkLst>
          </pc:spChg>
          <pc:spChg chg="add mod">
            <ac:chgData name="Mawadah Aloufi" userId="b2db5dfd-34ef-4812-a8c5-612712aabe97" providerId="ADAL" clId="{9B591B58-070D-45D0-94C5-3B1E552997AB}" dt="2026-06-17T11:38:51.754" v="1064" actId="1076"/>
            <ac:spMkLst>
              <pc:docMk/>
              <pc:sldMasterMk cId="207649096" sldId="2147483730"/>
              <pc:sldLayoutMk cId="2256325606" sldId="2147483761"/>
              <ac:spMk id="19" creationId="{CEE5907F-C403-246D-5BCA-151C5672FC00}"/>
            </ac:spMkLst>
          </pc:spChg>
          <pc:spChg chg="add mod">
            <ac:chgData name="Mawadah Aloufi" userId="b2db5dfd-34ef-4812-a8c5-612712aabe97" providerId="ADAL" clId="{9B591B58-070D-45D0-94C5-3B1E552997AB}" dt="2026-06-17T11:38:51.754" v="1064" actId="1076"/>
            <ac:spMkLst>
              <pc:docMk/>
              <pc:sldMasterMk cId="207649096" sldId="2147483730"/>
              <pc:sldLayoutMk cId="2256325606" sldId="2147483761"/>
              <ac:spMk id="20" creationId="{C6BD350D-BC4F-E841-8EFF-1E1CFD339C17}"/>
            </ac:spMkLst>
          </pc:spChg>
          <pc:spChg chg="add mod">
            <ac:chgData name="Mawadah Aloufi" userId="b2db5dfd-34ef-4812-a8c5-612712aabe97" providerId="ADAL" clId="{9B591B58-070D-45D0-94C5-3B1E552997AB}" dt="2026-06-17T11:38:51.754" v="1064" actId="1076"/>
            <ac:spMkLst>
              <pc:docMk/>
              <pc:sldMasterMk cId="207649096" sldId="2147483730"/>
              <pc:sldLayoutMk cId="2256325606" sldId="2147483761"/>
              <ac:spMk id="23" creationId="{BF63C469-B3DF-CEC5-2D8F-A78B4A0DBF00}"/>
            </ac:spMkLst>
          </pc:spChg>
          <pc:spChg chg="add mod">
            <ac:chgData name="Mawadah Aloufi" userId="b2db5dfd-34ef-4812-a8c5-612712aabe97" providerId="ADAL" clId="{9B591B58-070D-45D0-94C5-3B1E552997AB}" dt="2026-06-17T11:41:08.014" v="1109" actId="242"/>
            <ac:spMkLst>
              <pc:docMk/>
              <pc:sldMasterMk cId="207649096" sldId="2147483730"/>
              <pc:sldLayoutMk cId="2256325606" sldId="2147483761"/>
              <ac:spMk id="25" creationId="{ED6B76E5-D007-E8CE-9760-20B6206AA760}"/>
            </ac:spMkLst>
          </pc:spChg>
          <pc:spChg chg="add mod">
            <ac:chgData name="Mawadah Aloufi" userId="b2db5dfd-34ef-4812-a8c5-612712aabe97" providerId="ADAL" clId="{9B591B58-070D-45D0-94C5-3B1E552997AB}" dt="2026-06-17T11:41:08.014" v="1109" actId="242"/>
            <ac:spMkLst>
              <pc:docMk/>
              <pc:sldMasterMk cId="207649096" sldId="2147483730"/>
              <pc:sldLayoutMk cId="2256325606" sldId="2147483761"/>
              <ac:spMk id="26" creationId="{C2B1AC5F-210D-21B1-D304-913572AC6254}"/>
            </ac:spMkLst>
          </pc:spChg>
          <pc:spChg chg="add mod">
            <ac:chgData name="Mawadah Aloufi" userId="b2db5dfd-34ef-4812-a8c5-612712aabe97" providerId="ADAL" clId="{9B591B58-070D-45D0-94C5-3B1E552997AB}" dt="2026-06-17T11:41:08.014" v="1109" actId="242"/>
            <ac:spMkLst>
              <pc:docMk/>
              <pc:sldMasterMk cId="207649096" sldId="2147483730"/>
              <pc:sldLayoutMk cId="2256325606" sldId="2147483761"/>
              <ac:spMk id="27" creationId="{4D85609D-F80E-198C-8D9B-DC2AC1D99DBD}"/>
            </ac:spMkLst>
          </pc:spChg>
          <pc:spChg chg="add mod">
            <ac:chgData name="Mawadah Aloufi" userId="b2db5dfd-34ef-4812-a8c5-612712aabe97" providerId="ADAL" clId="{9B591B58-070D-45D0-94C5-3B1E552997AB}" dt="2026-06-17T11:41:08.014" v="1109" actId="242"/>
            <ac:spMkLst>
              <pc:docMk/>
              <pc:sldMasterMk cId="207649096" sldId="2147483730"/>
              <pc:sldLayoutMk cId="2256325606" sldId="2147483761"/>
              <ac:spMk id="28" creationId="{8C27880F-AFA9-0DB2-315A-97DCFE9E86EC}"/>
            </ac:spMkLst>
          </pc:spChg>
          <pc:spChg chg="add mod">
            <ac:chgData name="Mawadah Aloufi" userId="b2db5dfd-34ef-4812-a8c5-612712aabe97" providerId="ADAL" clId="{9B591B58-070D-45D0-94C5-3B1E552997AB}" dt="2026-06-17T11:39:04.331" v="1066" actId="571"/>
            <ac:spMkLst>
              <pc:docMk/>
              <pc:sldMasterMk cId="207649096" sldId="2147483730"/>
              <pc:sldLayoutMk cId="2256325606" sldId="2147483761"/>
              <ac:spMk id="29" creationId="{3141040B-7121-726F-E0DC-77B142507167}"/>
            </ac:spMkLst>
          </pc:spChg>
          <pc:spChg chg="add mod">
            <ac:chgData name="Mawadah Aloufi" userId="b2db5dfd-34ef-4812-a8c5-612712aabe97" providerId="ADAL" clId="{9B591B58-070D-45D0-94C5-3B1E552997AB}" dt="2026-06-17T11:39:04.331" v="1066" actId="571"/>
            <ac:spMkLst>
              <pc:docMk/>
              <pc:sldMasterMk cId="207649096" sldId="2147483730"/>
              <pc:sldLayoutMk cId="2256325606" sldId="2147483761"/>
              <ac:spMk id="31" creationId="{0A166DA3-F058-A02A-2AD0-1AA79D1EA355}"/>
            </ac:spMkLst>
          </pc:spChg>
          <pc:spChg chg="add mod">
            <ac:chgData name="Mawadah Aloufi" userId="b2db5dfd-34ef-4812-a8c5-612712aabe97" providerId="ADAL" clId="{9B591B58-070D-45D0-94C5-3B1E552997AB}" dt="2026-06-17T11:39:04.331" v="1066" actId="571"/>
            <ac:spMkLst>
              <pc:docMk/>
              <pc:sldMasterMk cId="207649096" sldId="2147483730"/>
              <pc:sldLayoutMk cId="2256325606" sldId="2147483761"/>
              <ac:spMk id="34" creationId="{26CFE2E1-B78D-7909-F171-089626943F43}"/>
            </ac:spMkLst>
          </pc:spChg>
          <pc:spChg chg="add mod">
            <ac:chgData name="Mawadah Aloufi" userId="b2db5dfd-34ef-4812-a8c5-612712aabe97" providerId="ADAL" clId="{9B591B58-070D-45D0-94C5-3B1E552997AB}" dt="2026-06-17T11:39:04.331" v="1066" actId="571"/>
            <ac:spMkLst>
              <pc:docMk/>
              <pc:sldMasterMk cId="207649096" sldId="2147483730"/>
              <pc:sldLayoutMk cId="2256325606" sldId="2147483761"/>
              <ac:spMk id="35" creationId="{836D6B45-A7D3-6032-9D07-9461EE41BE78}"/>
            </ac:spMkLst>
          </pc:spChg>
          <pc:spChg chg="mod">
            <ac:chgData name="Mawadah Aloufi" userId="b2db5dfd-34ef-4812-a8c5-612712aabe97" providerId="ADAL" clId="{9B591B58-070D-45D0-94C5-3B1E552997AB}" dt="2026-06-17T11:39:11.410" v="1067" actId="1076"/>
            <ac:spMkLst>
              <pc:docMk/>
              <pc:sldMasterMk cId="207649096" sldId="2147483730"/>
              <pc:sldLayoutMk cId="2256325606" sldId="2147483761"/>
              <ac:spMk id="38" creationId="{B271647D-4B37-156A-23BE-13FD6FCAF36F}"/>
            </ac:spMkLst>
          </pc:spChg>
          <pc:spChg chg="mod">
            <ac:chgData name="Mawadah Aloufi" userId="b2db5dfd-34ef-4812-a8c5-612712aabe97" providerId="ADAL" clId="{9B591B58-070D-45D0-94C5-3B1E552997AB}" dt="2026-06-17T11:39:11.410" v="1067" actId="1076"/>
            <ac:spMkLst>
              <pc:docMk/>
              <pc:sldMasterMk cId="207649096" sldId="2147483730"/>
              <pc:sldLayoutMk cId="2256325606" sldId="2147483761"/>
              <ac:spMk id="39" creationId="{C12D6E32-F849-0AB9-A891-4C2C0D544790}"/>
            </ac:spMkLst>
          </pc:spChg>
          <pc:spChg chg="mod">
            <ac:chgData name="Mawadah Aloufi" userId="b2db5dfd-34ef-4812-a8c5-612712aabe97" providerId="ADAL" clId="{9B591B58-070D-45D0-94C5-3B1E552997AB}" dt="2026-06-17T11:39:11.410" v="1067" actId="1076"/>
            <ac:spMkLst>
              <pc:docMk/>
              <pc:sldMasterMk cId="207649096" sldId="2147483730"/>
              <pc:sldLayoutMk cId="2256325606" sldId="2147483761"/>
              <ac:spMk id="40" creationId="{5D797820-9244-86C6-32DA-DB338BA7E4CE}"/>
            </ac:spMkLst>
          </pc:spChg>
          <pc:spChg chg="mod">
            <ac:chgData name="Mawadah Aloufi" userId="b2db5dfd-34ef-4812-a8c5-612712aabe97" providerId="ADAL" clId="{9B591B58-070D-45D0-94C5-3B1E552997AB}" dt="2026-06-17T11:39:11.410" v="1067" actId="1076"/>
            <ac:spMkLst>
              <pc:docMk/>
              <pc:sldMasterMk cId="207649096" sldId="2147483730"/>
              <pc:sldLayoutMk cId="2256325606" sldId="2147483761"/>
              <ac:spMk id="41" creationId="{051A70F1-5ABC-D52D-A88C-BB91ED5D7A87}"/>
            </ac:spMkLst>
          </pc:spChg>
          <pc:graphicFrameChg chg="mod ord modGraphic">
            <ac:chgData name="Mawadah Aloufi" userId="b2db5dfd-34ef-4812-a8c5-612712aabe97" providerId="ADAL" clId="{9B591B58-070D-45D0-94C5-3B1E552997AB}" dt="2026-06-17T12:01:19.839" v="1410" actId="20577"/>
            <ac:graphicFrameMkLst>
              <pc:docMk/>
              <pc:sldMasterMk cId="207649096" sldId="2147483730"/>
              <pc:sldLayoutMk cId="2256325606" sldId="2147483761"/>
              <ac:graphicFrameMk id="2" creationId="{1C03FEAF-DD03-2A79-338E-C5CF13199022}"/>
            </ac:graphicFrameMkLst>
          </pc:graphicFrameChg>
        </pc:sldLayoutChg>
        <pc:sldLayoutChg chg="addSp delSp modSp mod">
          <pc:chgData name="Mawadah Aloufi" userId="b2db5dfd-34ef-4812-a8c5-612712aabe97" providerId="ADAL" clId="{9B591B58-070D-45D0-94C5-3B1E552997AB}" dt="2026-06-17T11:41:48.619" v="1125" actId="403"/>
          <pc:sldLayoutMkLst>
            <pc:docMk/>
            <pc:sldMasterMk cId="207649096" sldId="2147483730"/>
            <pc:sldLayoutMk cId="1337964500" sldId="2147483762"/>
          </pc:sldLayoutMkLst>
          <pc:spChg chg="mod">
            <ac:chgData name="Mawadah Aloufi" userId="b2db5dfd-34ef-4812-a8c5-612712aabe97" providerId="ADAL" clId="{9B591B58-070D-45D0-94C5-3B1E552997AB}" dt="2026-06-17T11:41:48.619" v="1125" actId="403"/>
            <ac:spMkLst>
              <pc:docMk/>
              <pc:sldMasterMk cId="207649096" sldId="2147483730"/>
              <pc:sldLayoutMk cId="1337964500" sldId="2147483762"/>
              <ac:spMk id="22" creationId="{8E584A75-32C7-9613-F81E-834C358D0105}"/>
            </ac:spMkLst>
          </pc:spChg>
          <pc:spChg chg="mod">
            <ac:chgData name="Mawadah Aloufi" userId="b2db5dfd-34ef-4812-a8c5-612712aabe97" providerId="ADAL" clId="{9B591B58-070D-45D0-94C5-3B1E552997AB}" dt="2026-06-17T11:41:48.619" v="1125" actId="403"/>
            <ac:spMkLst>
              <pc:docMk/>
              <pc:sldMasterMk cId="207649096" sldId="2147483730"/>
              <pc:sldLayoutMk cId="1337964500" sldId="2147483762"/>
              <ac:spMk id="23" creationId="{77719C43-39A4-B20E-53D1-CAF7E77A2A01}"/>
            </ac:spMkLst>
          </pc:spChg>
          <pc:spChg chg="mod">
            <ac:chgData name="Mawadah Aloufi" userId="b2db5dfd-34ef-4812-a8c5-612712aabe97" providerId="ADAL" clId="{9B591B58-070D-45D0-94C5-3B1E552997AB}" dt="2026-06-17T11:41:48.619" v="1125" actId="403"/>
            <ac:spMkLst>
              <pc:docMk/>
              <pc:sldMasterMk cId="207649096" sldId="2147483730"/>
              <pc:sldLayoutMk cId="1337964500" sldId="2147483762"/>
              <ac:spMk id="24" creationId="{59BC0941-BE3E-C0B0-2381-37A917FA0477}"/>
            </ac:spMkLst>
          </pc:spChg>
          <pc:spChg chg="mod">
            <ac:chgData name="Mawadah Aloufi" userId="b2db5dfd-34ef-4812-a8c5-612712aabe97" providerId="ADAL" clId="{9B591B58-070D-45D0-94C5-3B1E552997AB}" dt="2026-06-17T11:41:40.751" v="1117" actId="403"/>
            <ac:spMkLst>
              <pc:docMk/>
              <pc:sldMasterMk cId="207649096" sldId="2147483730"/>
              <pc:sldLayoutMk cId="1337964500" sldId="2147483762"/>
              <ac:spMk id="25" creationId="{24BE7C31-94E2-A4FD-2067-FDB8E8503511}"/>
            </ac:spMkLst>
          </pc:spChg>
          <pc:spChg chg="mod">
            <ac:chgData name="Mawadah Aloufi" userId="b2db5dfd-34ef-4812-a8c5-612712aabe97" providerId="ADAL" clId="{9B591B58-070D-45D0-94C5-3B1E552997AB}" dt="2026-06-17T11:41:40.751" v="1117" actId="403"/>
            <ac:spMkLst>
              <pc:docMk/>
              <pc:sldMasterMk cId="207649096" sldId="2147483730"/>
              <pc:sldLayoutMk cId="1337964500" sldId="2147483762"/>
              <ac:spMk id="26" creationId="{4F35F63F-47B8-C65F-FB73-AA9CA3F707FD}"/>
            </ac:spMkLst>
          </pc:spChg>
          <pc:spChg chg="mod">
            <ac:chgData name="Mawadah Aloufi" userId="b2db5dfd-34ef-4812-a8c5-612712aabe97" providerId="ADAL" clId="{9B591B58-070D-45D0-94C5-3B1E552997AB}" dt="2026-06-17T11:41:40.751" v="1117" actId="403"/>
            <ac:spMkLst>
              <pc:docMk/>
              <pc:sldMasterMk cId="207649096" sldId="2147483730"/>
              <pc:sldLayoutMk cId="1337964500" sldId="2147483762"/>
              <ac:spMk id="27" creationId="{181E84C3-CDAE-6E97-ACCC-F7116C5AEFA7}"/>
            </ac:spMkLst>
          </pc:spChg>
        </pc:sldLayoutChg>
        <pc:sldLayoutChg chg="addSp delSp modSp mod">
          <pc:chgData name="Mawadah Aloufi" userId="b2db5dfd-34ef-4812-a8c5-612712aabe97" providerId="ADAL" clId="{9B591B58-070D-45D0-94C5-3B1E552997AB}" dt="2026-06-17T11:42:04.326" v="1134" actId="404"/>
          <pc:sldLayoutMkLst>
            <pc:docMk/>
            <pc:sldMasterMk cId="207649096" sldId="2147483730"/>
            <pc:sldLayoutMk cId="2480316595" sldId="2147483763"/>
          </pc:sldLayoutMkLst>
          <pc:spChg chg="mod">
            <ac:chgData name="Mawadah Aloufi" userId="b2db5dfd-34ef-4812-a8c5-612712aabe97" providerId="ADAL" clId="{9B591B58-070D-45D0-94C5-3B1E552997AB}" dt="2026-06-17T11:42:04.326" v="1134" actId="404"/>
            <ac:spMkLst>
              <pc:docMk/>
              <pc:sldMasterMk cId="207649096" sldId="2147483730"/>
              <pc:sldLayoutMk cId="2480316595" sldId="2147483763"/>
              <ac:spMk id="24" creationId="{A118ACFC-1EBA-16F2-D960-F8933CF131B9}"/>
            </ac:spMkLst>
          </pc:spChg>
          <pc:spChg chg="mod">
            <ac:chgData name="Mawadah Aloufi" userId="b2db5dfd-34ef-4812-a8c5-612712aabe97" providerId="ADAL" clId="{9B591B58-070D-45D0-94C5-3B1E552997AB}" dt="2026-06-17T11:42:04.326" v="1134" actId="404"/>
            <ac:spMkLst>
              <pc:docMk/>
              <pc:sldMasterMk cId="207649096" sldId="2147483730"/>
              <pc:sldLayoutMk cId="2480316595" sldId="2147483763"/>
              <ac:spMk id="25" creationId="{53791A5C-4026-F732-5369-BEA5833EA58C}"/>
            </ac:spMkLst>
          </pc:spChg>
          <pc:spChg chg="mod">
            <ac:chgData name="Mawadah Aloufi" userId="b2db5dfd-34ef-4812-a8c5-612712aabe97" providerId="ADAL" clId="{9B591B58-070D-45D0-94C5-3B1E552997AB}" dt="2026-06-17T11:42:04.326" v="1134" actId="404"/>
            <ac:spMkLst>
              <pc:docMk/>
              <pc:sldMasterMk cId="207649096" sldId="2147483730"/>
              <pc:sldLayoutMk cId="2480316595" sldId="2147483763"/>
              <ac:spMk id="26" creationId="{D14757B9-9E61-6325-327D-AB22711B9E99}"/>
            </ac:spMkLst>
          </pc:spChg>
          <pc:spChg chg="mod">
            <ac:chgData name="Mawadah Aloufi" userId="b2db5dfd-34ef-4812-a8c5-612712aabe97" providerId="ADAL" clId="{9B591B58-070D-45D0-94C5-3B1E552997AB}" dt="2026-06-17T11:42:04.326" v="1134" actId="404"/>
            <ac:spMkLst>
              <pc:docMk/>
              <pc:sldMasterMk cId="207649096" sldId="2147483730"/>
              <pc:sldLayoutMk cId="2480316595" sldId="2147483763"/>
              <ac:spMk id="27" creationId="{70DC7A79-3860-8DCF-33BE-440B1ACB1610}"/>
            </ac:spMkLst>
          </pc:spChg>
          <pc:spChg chg="mod">
            <ac:chgData name="Mawadah Aloufi" userId="b2db5dfd-34ef-4812-a8c5-612712aabe97" providerId="ADAL" clId="{9B591B58-070D-45D0-94C5-3B1E552997AB}" dt="2026-06-17T11:42:04.326" v="1134" actId="404"/>
            <ac:spMkLst>
              <pc:docMk/>
              <pc:sldMasterMk cId="207649096" sldId="2147483730"/>
              <pc:sldLayoutMk cId="2480316595" sldId="2147483763"/>
              <ac:spMk id="28" creationId="{82888404-7988-B52C-F84C-306AD2244B28}"/>
            </ac:spMkLst>
          </pc:spChg>
          <pc:spChg chg="mod">
            <ac:chgData name="Mawadah Aloufi" userId="b2db5dfd-34ef-4812-a8c5-612712aabe97" providerId="ADAL" clId="{9B591B58-070D-45D0-94C5-3B1E552997AB}" dt="2026-06-17T11:42:04.326" v="1134" actId="404"/>
            <ac:spMkLst>
              <pc:docMk/>
              <pc:sldMasterMk cId="207649096" sldId="2147483730"/>
              <pc:sldLayoutMk cId="2480316595" sldId="2147483763"/>
              <ac:spMk id="29" creationId="{CE678DC3-393D-12E0-F880-6EAEC54CA2CE}"/>
            </ac:spMkLst>
          </pc:spChg>
          <pc:spChg chg="mod">
            <ac:chgData name="Mawadah Aloufi" userId="b2db5dfd-34ef-4812-a8c5-612712aabe97" providerId="ADAL" clId="{9B591B58-070D-45D0-94C5-3B1E552997AB}" dt="2026-06-17T11:42:04.326" v="1134" actId="404"/>
            <ac:spMkLst>
              <pc:docMk/>
              <pc:sldMasterMk cId="207649096" sldId="2147483730"/>
              <pc:sldLayoutMk cId="2480316595" sldId="2147483763"/>
              <ac:spMk id="33" creationId="{19353A94-BDC6-C3FF-359A-04A9FE98D1EB}"/>
            </ac:spMkLst>
          </pc:spChg>
          <pc:spChg chg="mod">
            <ac:chgData name="Mawadah Aloufi" userId="b2db5dfd-34ef-4812-a8c5-612712aabe97" providerId="ADAL" clId="{9B591B58-070D-45D0-94C5-3B1E552997AB}" dt="2026-06-17T11:42:04.326" v="1134" actId="404"/>
            <ac:spMkLst>
              <pc:docMk/>
              <pc:sldMasterMk cId="207649096" sldId="2147483730"/>
              <pc:sldLayoutMk cId="2480316595" sldId="2147483763"/>
              <ac:spMk id="34" creationId="{88541ECA-DB3E-85CE-FD54-B2EED6DB3882}"/>
            </ac:spMkLst>
          </pc:spChg>
        </pc:sldLayoutChg>
        <pc:sldLayoutChg chg="addSp delSp modSp mod">
          <pc:chgData name="Mawadah Aloufi" userId="b2db5dfd-34ef-4812-a8c5-612712aabe97" providerId="ADAL" clId="{9B591B58-070D-45D0-94C5-3B1E552997AB}" dt="2026-06-17T10:34:46.362" v="506" actId="1076"/>
          <pc:sldLayoutMkLst>
            <pc:docMk/>
            <pc:sldMasterMk cId="207649096" sldId="2147483730"/>
            <pc:sldLayoutMk cId="3742754129" sldId="2147483766"/>
          </pc:sldLayoutMkLst>
          <pc:spChg chg="add mod">
            <ac:chgData name="Mawadah Aloufi" userId="b2db5dfd-34ef-4812-a8c5-612712aabe97" providerId="ADAL" clId="{9B591B58-070D-45D0-94C5-3B1E552997AB}" dt="2026-06-17T10:34:46.362" v="506" actId="1076"/>
            <ac:spMkLst>
              <pc:docMk/>
              <pc:sldMasterMk cId="207649096" sldId="2147483730"/>
              <pc:sldLayoutMk cId="3742754129" sldId="2147483766"/>
              <ac:spMk id="4" creationId="{FD002F70-9134-CC4F-FB6A-9620570AA08F}"/>
            </ac:spMkLst>
          </pc:spChg>
          <pc:spChg chg="add mod">
            <ac:chgData name="Mawadah Aloufi" userId="b2db5dfd-34ef-4812-a8c5-612712aabe97" providerId="ADAL" clId="{9B591B58-070D-45D0-94C5-3B1E552997AB}" dt="2026-06-17T10:34:46.362" v="506" actId="1076"/>
            <ac:spMkLst>
              <pc:docMk/>
              <pc:sldMasterMk cId="207649096" sldId="2147483730"/>
              <pc:sldLayoutMk cId="3742754129" sldId="2147483766"/>
              <ac:spMk id="5" creationId="{03CBC6AE-8AD7-E136-27EB-9923E8916769}"/>
            </ac:spMkLst>
          </pc:spChg>
          <pc:spChg chg="add mod">
            <ac:chgData name="Mawadah Aloufi" userId="b2db5dfd-34ef-4812-a8c5-612712aabe97" providerId="ADAL" clId="{9B591B58-070D-45D0-94C5-3B1E552997AB}" dt="2026-06-17T10:34:46.362" v="506" actId="1076"/>
            <ac:spMkLst>
              <pc:docMk/>
              <pc:sldMasterMk cId="207649096" sldId="2147483730"/>
              <pc:sldLayoutMk cId="3742754129" sldId="2147483766"/>
              <ac:spMk id="6" creationId="{7A656D00-9A3D-7A5E-76D0-C9105B643992}"/>
            </ac:spMkLst>
          </pc:spChg>
          <pc:spChg chg="mod">
            <ac:chgData name="Mawadah Aloufi" userId="b2db5dfd-34ef-4812-a8c5-612712aabe97" providerId="ADAL" clId="{9B591B58-070D-45D0-94C5-3B1E552997AB}" dt="2026-06-17T10:34:20.677" v="502" actId="1076"/>
            <ac:spMkLst>
              <pc:docMk/>
              <pc:sldMasterMk cId="207649096" sldId="2147483730"/>
              <pc:sldLayoutMk cId="3742754129" sldId="2147483766"/>
              <ac:spMk id="27" creationId="{D294D708-BD2E-1661-DC41-B4FF5D1BCECA}"/>
            </ac:spMkLst>
          </pc:spChg>
          <pc:spChg chg="mod">
            <ac:chgData name="Mawadah Aloufi" userId="b2db5dfd-34ef-4812-a8c5-612712aabe97" providerId="ADAL" clId="{9B591B58-070D-45D0-94C5-3B1E552997AB}" dt="2026-06-17T10:34:46.362" v="506" actId="1076"/>
            <ac:spMkLst>
              <pc:docMk/>
              <pc:sldMasterMk cId="207649096" sldId="2147483730"/>
              <pc:sldLayoutMk cId="3742754129" sldId="2147483766"/>
              <ac:spMk id="28" creationId="{F0922FDA-A737-15D5-CD24-A5CDC9460914}"/>
            </ac:spMkLst>
          </pc:spChg>
        </pc:sldLayoutChg>
        <pc:sldLayoutChg chg="addSp delSp modSp mod">
          <pc:chgData name="Mawadah Aloufi" userId="b2db5dfd-34ef-4812-a8c5-612712aabe97" providerId="ADAL" clId="{9B591B58-070D-45D0-94C5-3B1E552997AB}" dt="2026-06-17T11:45:40.710" v="1201"/>
          <pc:sldLayoutMkLst>
            <pc:docMk/>
            <pc:sldMasterMk cId="207649096" sldId="2147483730"/>
            <pc:sldLayoutMk cId="1422405037" sldId="2147483767"/>
          </pc:sldLayoutMkLst>
          <pc:spChg chg="mod">
            <ac:chgData name="Mawadah Aloufi" userId="b2db5dfd-34ef-4812-a8c5-612712aabe97" providerId="ADAL" clId="{9B591B58-070D-45D0-94C5-3B1E552997AB}" dt="2026-06-17T10:50:11.413" v="575" actId="20577"/>
            <ac:spMkLst>
              <pc:docMk/>
              <pc:sldMasterMk cId="207649096" sldId="2147483730"/>
              <pc:sldLayoutMk cId="1422405037" sldId="2147483767"/>
              <ac:spMk id="8" creationId="{547D66D9-CB79-4FFD-B7B3-78871BD2E700}"/>
            </ac:spMkLst>
          </pc:spChg>
          <pc:spChg chg="mod">
            <ac:chgData name="Mawadah Aloufi" userId="b2db5dfd-34ef-4812-a8c5-612712aabe97" providerId="ADAL" clId="{9B591B58-070D-45D0-94C5-3B1E552997AB}" dt="2026-06-17T10:50:45.711" v="588" actId="20577"/>
            <ac:spMkLst>
              <pc:docMk/>
              <pc:sldMasterMk cId="207649096" sldId="2147483730"/>
              <pc:sldLayoutMk cId="1422405037" sldId="2147483767"/>
              <ac:spMk id="9" creationId="{0FABAAAE-3754-FF3D-97D7-6C1FCE7A37A0}"/>
            </ac:spMkLst>
          </pc:spChg>
          <pc:spChg chg="mod">
            <ac:chgData name="Mawadah Aloufi" userId="b2db5dfd-34ef-4812-a8c5-612712aabe97" providerId="ADAL" clId="{9B591B58-070D-45D0-94C5-3B1E552997AB}" dt="2026-06-17T10:52:05.739" v="593" actId="1076"/>
            <ac:spMkLst>
              <pc:docMk/>
              <pc:sldMasterMk cId="207649096" sldId="2147483730"/>
              <pc:sldLayoutMk cId="1422405037" sldId="2147483767"/>
              <ac:spMk id="18" creationId="{377BD1DB-E170-1073-587A-D82CB6C30801}"/>
            </ac:spMkLst>
          </pc:spChg>
          <pc:graphicFrameChg chg="add mod modGraphic">
            <ac:chgData name="Mawadah Aloufi" userId="b2db5dfd-34ef-4812-a8c5-612712aabe97" providerId="ADAL" clId="{9B591B58-070D-45D0-94C5-3B1E552997AB}" dt="2026-06-17T11:45:37.887" v="1200"/>
            <ac:graphicFrameMkLst>
              <pc:docMk/>
              <pc:sldMasterMk cId="207649096" sldId="2147483730"/>
              <pc:sldLayoutMk cId="1422405037" sldId="2147483767"/>
              <ac:graphicFrameMk id="50" creationId="{375DC78D-6806-2208-B8CC-ED57AB7EC2BF}"/>
            </ac:graphicFrameMkLst>
          </pc:graphicFrameChg>
          <pc:graphicFrameChg chg="add del mod modGraphic">
            <ac:chgData name="Mawadah Aloufi" userId="b2db5dfd-34ef-4812-a8c5-612712aabe97" providerId="ADAL" clId="{9B591B58-070D-45D0-94C5-3B1E552997AB}" dt="2026-06-17T11:45:40.710" v="1201"/>
            <ac:graphicFrameMkLst>
              <pc:docMk/>
              <pc:sldMasterMk cId="207649096" sldId="2147483730"/>
              <pc:sldLayoutMk cId="1422405037" sldId="2147483767"/>
              <ac:graphicFrameMk id="52" creationId="{3E39D73B-E1B8-CAC5-7A37-453CC11D7A21}"/>
            </ac:graphicFrameMkLst>
          </pc:graphicFrameChg>
        </pc:sldLayoutChg>
      </pc:sldMasterChg>
    </pc:docChg>
  </pc:docChgLst>
  <pc:docChgLst>
    <pc:chgData name="Shahad Alzahrani" userId="334d3207-1e92-4972-a101-e86c9e042a94" providerId="ADAL" clId="{51F02FCB-5ADE-40C3-BBC7-6088C041AA54}"/>
    <pc:docChg chg="custSel modSld modMainMaster">
      <pc:chgData name="Shahad Alzahrani" userId="334d3207-1e92-4972-a101-e86c9e042a94" providerId="ADAL" clId="{51F02FCB-5ADE-40C3-BBC7-6088C041AA54}" dt="2026-06-23T12:02:01.103" v="1" actId="478"/>
      <pc:docMkLst>
        <pc:docMk/>
      </pc:docMkLst>
      <pc:sldChg chg="addSp delSp modSp mod">
        <pc:chgData name="Shahad Alzahrani" userId="334d3207-1e92-4972-a101-e86c9e042a94" providerId="ADAL" clId="{51F02FCB-5ADE-40C3-BBC7-6088C041AA54}" dt="2026-06-23T12:02:01.103" v="1" actId="478"/>
        <pc:sldMkLst>
          <pc:docMk/>
          <pc:sldMk cId="1672680397" sldId="352"/>
        </pc:sldMkLst>
        <pc:spChg chg="add mod">
          <ac:chgData name="Shahad Alzahrani" userId="334d3207-1e92-4972-a101-e86c9e042a94" providerId="ADAL" clId="{51F02FCB-5ADE-40C3-BBC7-6088C041AA54}" dt="2026-06-23T12:02:01.103" v="1" actId="478"/>
          <ac:spMkLst>
            <pc:docMk/>
            <pc:sldMk cId="1672680397" sldId="352"/>
            <ac:spMk id="4" creationId="{76560797-6B4B-2A00-B310-99B755E71DDB}"/>
          </ac:spMkLst>
        </pc:spChg>
        <pc:picChg chg="del">
          <ac:chgData name="Shahad Alzahrani" userId="334d3207-1e92-4972-a101-e86c9e042a94" providerId="ADAL" clId="{51F02FCB-5ADE-40C3-BBC7-6088C041AA54}" dt="2026-06-23T12:02:01.103" v="1" actId="478"/>
          <ac:picMkLst>
            <pc:docMk/>
            <pc:sldMk cId="1672680397" sldId="352"/>
            <ac:picMk id="12" creationId="{6D28C5CF-D719-C4A2-AA06-1795621193DF}"/>
          </ac:picMkLst>
        </pc:picChg>
      </pc:sldChg>
      <pc:sldMasterChg chg="modSldLayout">
        <pc:chgData name="Shahad Alzahrani" userId="334d3207-1e92-4972-a101-e86c9e042a94" providerId="ADAL" clId="{51F02FCB-5ADE-40C3-BBC7-6088C041AA54}" dt="2026-06-23T12:01:55.129" v="0" actId="478"/>
        <pc:sldMasterMkLst>
          <pc:docMk/>
          <pc:sldMasterMk cId="412020134" sldId="2147483717"/>
        </pc:sldMasterMkLst>
        <pc:sldLayoutChg chg="delSp mod">
          <pc:chgData name="Shahad Alzahrani" userId="334d3207-1e92-4972-a101-e86c9e042a94" providerId="ADAL" clId="{51F02FCB-5ADE-40C3-BBC7-6088C041AA54}" dt="2026-06-23T12:01:55.129" v="0" actId="478"/>
          <pc:sldLayoutMkLst>
            <pc:docMk/>
            <pc:sldMasterMk cId="412020134" sldId="2147483717"/>
            <pc:sldLayoutMk cId="621009527" sldId="2147483729"/>
          </pc:sldLayoutMkLst>
          <pc:picChg chg="del">
            <ac:chgData name="Shahad Alzahrani" userId="334d3207-1e92-4972-a101-e86c9e042a94" providerId="ADAL" clId="{51F02FCB-5ADE-40C3-BBC7-6088C041AA54}" dt="2026-06-23T12:01:55.129" v="0" actId="478"/>
            <ac:picMkLst>
              <pc:docMk/>
              <pc:sldMasterMk cId="412020134" sldId="2147483717"/>
              <pc:sldLayoutMk cId="621009527" sldId="2147483729"/>
              <ac:picMk id="9" creationId="{01B09C93-A48D-7B1D-F553-7CE73BF77182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02299" cy="349113"/>
          </a:xfrm>
          <a:prstGeom prst="rect">
            <a:avLst/>
          </a:prstGeom>
        </p:spPr>
        <p:txBody>
          <a:bodyPr vert="horz" lIns="92480" tIns="46241" rIns="92480" bIns="4624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32173" y="0"/>
            <a:ext cx="4002299" cy="349113"/>
          </a:xfrm>
          <a:prstGeom prst="rect">
            <a:avLst/>
          </a:prstGeom>
        </p:spPr>
        <p:txBody>
          <a:bodyPr vert="horz" lIns="92480" tIns="46241" rIns="92480" bIns="46241" rtlCol="0"/>
          <a:lstStyle>
            <a:lvl1pPr algn="r">
              <a:defRPr sz="1200"/>
            </a:lvl1pPr>
          </a:lstStyle>
          <a:p>
            <a:fld id="{341DDC17-1139-4942-B2BB-156681C6E4AB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33650" y="868363"/>
            <a:ext cx="4168775" cy="2346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80" tIns="46241" rIns="92480" bIns="4624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3608" y="3344726"/>
            <a:ext cx="7388860" cy="2736591"/>
          </a:xfrm>
          <a:prstGeom prst="rect">
            <a:avLst/>
          </a:prstGeom>
        </p:spPr>
        <p:txBody>
          <a:bodyPr vert="horz" lIns="92480" tIns="46241" rIns="92480" bIns="4624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00964"/>
            <a:ext cx="4002299" cy="349112"/>
          </a:xfrm>
          <a:prstGeom prst="rect">
            <a:avLst/>
          </a:prstGeom>
        </p:spPr>
        <p:txBody>
          <a:bodyPr vert="horz" lIns="92480" tIns="46241" rIns="92480" bIns="4624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32173" y="6600964"/>
            <a:ext cx="4002299" cy="349112"/>
          </a:xfrm>
          <a:prstGeom prst="rect">
            <a:avLst/>
          </a:prstGeom>
        </p:spPr>
        <p:txBody>
          <a:bodyPr vert="horz" lIns="92480" tIns="46241" rIns="92480" bIns="46241" rtlCol="0" anchor="b"/>
          <a:lstStyle>
            <a:lvl1pPr algn="r">
              <a:defRPr sz="1200"/>
            </a:lvl1pPr>
          </a:lstStyle>
          <a:p>
            <a:fld id="{F4605932-869D-4DA9-85BF-B9FC03854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964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79700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1pPr>
    <a:lvl2pPr marL="639850" algn="l" defTabSz="1279700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2pPr>
    <a:lvl3pPr marL="1279700" algn="l" defTabSz="1279700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3pPr>
    <a:lvl4pPr marL="1919548" algn="l" defTabSz="1279700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4pPr>
    <a:lvl5pPr marL="2559397" algn="l" defTabSz="1279700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5pPr>
    <a:lvl6pPr marL="3199245" algn="l" defTabSz="1279700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6pPr>
    <a:lvl7pPr marL="3839095" algn="l" defTabSz="1279700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7pPr>
    <a:lvl8pPr marL="4478944" algn="l" defTabSz="1279700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8pPr>
    <a:lvl9pPr marL="5118793" algn="l" defTabSz="1279700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23988-8B64-002E-9DD0-7819CFE79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868-02B3-D4AF-5505-18B9D6D2B9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533650" y="868363"/>
            <a:ext cx="4168775" cy="23463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ADB7CA-21FA-08ED-4C21-B94EECC58A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2694C7-A727-3F1B-ABA4-F382F3CE94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5932-869D-4DA9-85BF-B9FC0385428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577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64B03-456A-B0FA-4A35-D8A38E6DC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7301F4-425F-1387-1239-359688FFF9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533650" y="868363"/>
            <a:ext cx="4168775" cy="23463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37E6D4-0A85-6621-779B-0C73BB820B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9A47A2-16B3-5B29-C22B-ED89288271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5932-869D-4DA9-85BF-B9FC0385428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492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DB68F-E4AB-D62C-C9B3-10072775F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C893DB-B8C0-2AF0-0E6E-145F58FC67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533650" y="868363"/>
            <a:ext cx="4168775" cy="23463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C69A3C-BA43-7B1F-696D-8B9266A6B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DEF30-CAA6-DBD6-C280-FBA80C4AD4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5932-869D-4DA9-85BF-B9FC0385428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7271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71A12-4985-E7B3-501D-2990F6EB2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6BA816-7462-E5E6-F8B8-DD8DE9CDD9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533650" y="868363"/>
            <a:ext cx="4168775" cy="23463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067441-7CC4-3C3A-F0C7-375339C61F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795A7B-AC36-CDB6-F099-CB520D3657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5932-869D-4DA9-85BF-B9FC0385428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6425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6ADD2-7940-AC3F-8EB1-CEF90D880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C304FD-9009-2C69-DC46-9DA1E37B60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533650" y="868363"/>
            <a:ext cx="4168775" cy="23463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9FF78B-3522-1AE6-8250-D59F3B7067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8B9F59-B635-6F25-D38F-34144C5850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5932-869D-4DA9-85BF-B9FC0385428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5455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82608-95D0-4395-45F7-272A14E94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B833C6-C225-2CAE-1D4E-864E6A831C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533650" y="868363"/>
            <a:ext cx="4168775" cy="23463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DF1407-3954-FED7-97B7-BAA4D5C44C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6A36C0-1D18-1818-61C7-47935B32BC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5932-869D-4DA9-85BF-B9FC0385428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127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9FC70-7440-498B-0013-508953B61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85BB55-8AB7-0C58-9DB2-C001AD5186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533650" y="868363"/>
            <a:ext cx="4168775" cy="23463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DD716D-2F82-82CB-FAC5-CAFF7621B3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71D140-5844-384D-BFC1-7AFAB4EF31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5932-869D-4DA9-85BF-B9FC0385428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7694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5932-869D-4DA9-85BF-B9FC0385428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945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600" y="1571308"/>
            <a:ext cx="1280160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5042853"/>
            <a:ext cx="128016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34D7-23F2-41D9-AE92-D03A1209C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19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34D7-23F2-41D9-AE92-D03A1209C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735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214860" y="511175"/>
            <a:ext cx="3680460" cy="81365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3480" y="511175"/>
            <a:ext cx="10828020" cy="813657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34D7-23F2-41D9-AE92-D03A1209C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7291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FB09184B-9F51-A188-B072-08D240405B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" y="-1"/>
            <a:ext cx="9379330" cy="9601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5DC199A3-7AC4-DC48-8483-752C64DBBCDE}"/>
              </a:ext>
            </a:extLst>
          </p:cNvPr>
          <p:cNvSpPr/>
          <p:nvPr userDrawn="1"/>
        </p:nvSpPr>
        <p:spPr>
          <a:xfrm rot="16200000">
            <a:off x="8147925" y="1250078"/>
            <a:ext cx="9601200" cy="7101043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F8F9F8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graphic of a map of different buildings&#10;&#10;AI-generated content may be incorrect.">
            <a:extLst>
              <a:ext uri="{FF2B5EF4-FFF2-40B4-BE49-F238E27FC236}">
                <a16:creationId xmlns:a16="http://schemas.microsoft.com/office/drawing/2014/main" id="{FF7EA324-5659-2AF0-0920-8038AC34BC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250" y="366515"/>
            <a:ext cx="1587531" cy="699523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987FE094-34E5-B89B-0776-CE18537CBC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96615" y="349855"/>
            <a:ext cx="1144157" cy="757719"/>
          </a:xfrm>
          <a:prstGeom prst="rect">
            <a:avLst/>
          </a:prstGeom>
        </p:spPr>
      </p:pic>
      <p:pic>
        <p:nvPicPr>
          <p:cNvPr id="11" name="Picture 10" descr="A logo with blue squares and a palm tree&#10;&#10;AI-generated content may be incorrect.">
            <a:extLst>
              <a:ext uri="{FF2B5EF4-FFF2-40B4-BE49-F238E27FC236}">
                <a16:creationId xmlns:a16="http://schemas.microsoft.com/office/drawing/2014/main" id="{979388DF-4AF5-3CA9-B7C8-E9B786BBAB7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00" y="180854"/>
            <a:ext cx="1707946" cy="1051045"/>
          </a:xfrm>
          <a:prstGeom prst="rect">
            <a:avLst/>
          </a:prstGeom>
        </p:spPr>
      </p:pic>
      <p:sp>
        <p:nvSpPr>
          <p:cNvPr id="12" name="Rectangle: Top Corners Rounded 11">
            <a:extLst>
              <a:ext uri="{FF2B5EF4-FFF2-40B4-BE49-F238E27FC236}">
                <a16:creationId xmlns:a16="http://schemas.microsoft.com/office/drawing/2014/main" id="{C70617A3-B544-3CBE-683E-27DDAD0E4856}"/>
              </a:ext>
            </a:extLst>
          </p:cNvPr>
          <p:cNvSpPr/>
          <p:nvPr userDrawn="1"/>
        </p:nvSpPr>
        <p:spPr>
          <a:xfrm rot="16200000">
            <a:off x="11982458" y="4516588"/>
            <a:ext cx="9601200" cy="568024"/>
          </a:xfrm>
          <a:prstGeom prst="round2SameRect">
            <a:avLst>
              <a:gd name="adj1" fmla="val 5419"/>
              <a:gd name="adj2" fmla="val 0"/>
            </a:avLst>
          </a:prstGeom>
          <a:solidFill>
            <a:srgbClr val="E4E8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FD6687-5138-9F12-0EC9-94068CAC5A8F}"/>
              </a:ext>
            </a:extLst>
          </p:cNvPr>
          <p:cNvSpPr txBox="1"/>
          <p:nvPr userDrawn="1"/>
        </p:nvSpPr>
        <p:spPr>
          <a:xfrm>
            <a:off x="16499045" y="9225400"/>
            <a:ext cx="566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V01</a:t>
            </a:r>
          </a:p>
        </p:txBody>
      </p:sp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8ECEF7D0-4999-2A0B-D2F1-B647D8EBADFF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744290928"/>
              </p:ext>
            </p:extLst>
          </p:nvPr>
        </p:nvGraphicFramePr>
        <p:xfrm>
          <a:off x="13004472" y="6682652"/>
          <a:ext cx="3036816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6816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اسم المشروع </a:t>
                      </a:r>
                      <a:r>
                        <a:rPr lang="ar-SA" sz="12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2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:(Project Name</a:t>
                      </a: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61FA07A0-E6F1-2BBF-6175-C351B5C2867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764564762"/>
              </p:ext>
            </p:extLst>
          </p:nvPr>
        </p:nvGraphicFramePr>
        <p:xfrm>
          <a:off x="9837092" y="6682652"/>
          <a:ext cx="3036816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6816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29B63113-EBEE-C587-BDF3-5BE2456B9922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133930656"/>
              </p:ext>
            </p:extLst>
          </p:nvPr>
        </p:nvGraphicFramePr>
        <p:xfrm>
          <a:off x="13004472" y="7112791"/>
          <a:ext cx="3036816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6816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اسم المالك</a:t>
                      </a:r>
                      <a:r>
                        <a:rPr 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</a:t>
                      </a:r>
                      <a:r>
                        <a:rPr lang="ar-SA" sz="12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2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:(Owner Name</a:t>
                      </a: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9C3CDA60-40E2-46E1-9754-B8F1224E3FB7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6687278"/>
              </p:ext>
            </p:extLst>
          </p:nvPr>
        </p:nvGraphicFramePr>
        <p:xfrm>
          <a:off x="13004472" y="7534009"/>
          <a:ext cx="3036816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6816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اسم المكتب</a:t>
                      </a:r>
                      <a:r>
                        <a:rPr lang="en-US" sz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</a:t>
                      </a:r>
                      <a:r>
                        <a:rPr lang="ar-SA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:(Office Name</a:t>
                      </a: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35" name="Table 34">
            <a:extLst>
              <a:ext uri="{FF2B5EF4-FFF2-40B4-BE49-F238E27FC236}">
                <a16:creationId xmlns:a16="http://schemas.microsoft.com/office/drawing/2014/main" id="{03EB158C-092A-C6E8-CF54-00851E38B56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324251578"/>
              </p:ext>
            </p:extLst>
          </p:nvPr>
        </p:nvGraphicFramePr>
        <p:xfrm>
          <a:off x="9837092" y="7102590"/>
          <a:ext cx="3036816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6816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BC334A60-9C07-E103-CEA8-B871F6E5D878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029845223"/>
              </p:ext>
            </p:extLst>
          </p:nvPr>
        </p:nvGraphicFramePr>
        <p:xfrm>
          <a:off x="9837092" y="7532729"/>
          <a:ext cx="3036816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6816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37" name="Table 36">
            <a:extLst>
              <a:ext uri="{FF2B5EF4-FFF2-40B4-BE49-F238E27FC236}">
                <a16:creationId xmlns:a16="http://schemas.microsoft.com/office/drawing/2014/main" id="{B02D48DD-65C1-5944-71CD-237ACBBC99D1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209339067"/>
              </p:ext>
            </p:extLst>
          </p:nvPr>
        </p:nvGraphicFramePr>
        <p:xfrm>
          <a:off x="13004472" y="7953943"/>
          <a:ext cx="3036816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6816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تاريخ التقديم</a:t>
                      </a:r>
                      <a:r>
                        <a:rPr lang="en-US" sz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</a:t>
                      </a:r>
                      <a:r>
                        <a:rPr lang="ar-SA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:(Submission Date</a:t>
                      </a: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38" name="Table 37">
            <a:extLst>
              <a:ext uri="{FF2B5EF4-FFF2-40B4-BE49-F238E27FC236}">
                <a16:creationId xmlns:a16="http://schemas.microsoft.com/office/drawing/2014/main" id="{A6CA6EAD-CE6C-E2AB-65B7-786F7D32993F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101266564"/>
              </p:ext>
            </p:extLst>
          </p:nvPr>
        </p:nvGraphicFramePr>
        <p:xfrm>
          <a:off x="9837092" y="7952663"/>
          <a:ext cx="3036816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6816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39" name="Table 38">
            <a:extLst>
              <a:ext uri="{FF2B5EF4-FFF2-40B4-BE49-F238E27FC236}">
                <a16:creationId xmlns:a16="http://schemas.microsoft.com/office/drawing/2014/main" id="{F29F0BF2-0E84-FF36-B485-970184B287D2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811306038"/>
              </p:ext>
            </p:extLst>
          </p:nvPr>
        </p:nvGraphicFramePr>
        <p:xfrm>
          <a:off x="13004472" y="8372597"/>
          <a:ext cx="3036816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6816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رقم الطلب</a:t>
                      </a:r>
                      <a:r>
                        <a:rPr lang="en-US" sz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</a:t>
                      </a:r>
                      <a:r>
                        <a:rPr lang="ar-SA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:(Application Number</a:t>
                      </a: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40" name="Table 39">
            <a:extLst>
              <a:ext uri="{FF2B5EF4-FFF2-40B4-BE49-F238E27FC236}">
                <a16:creationId xmlns:a16="http://schemas.microsoft.com/office/drawing/2014/main" id="{A41FEE5C-9EF0-B57E-DC56-FABD2B1DBC4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841828450"/>
              </p:ext>
            </p:extLst>
          </p:nvPr>
        </p:nvGraphicFramePr>
        <p:xfrm>
          <a:off x="9837092" y="8371317"/>
          <a:ext cx="3036816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6816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41" name="Table 40">
            <a:extLst>
              <a:ext uri="{FF2B5EF4-FFF2-40B4-BE49-F238E27FC236}">
                <a16:creationId xmlns:a16="http://schemas.microsoft.com/office/drawing/2014/main" id="{1D6D1345-F553-4A25-1EBE-2D8C6FE312E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413164289"/>
              </p:ext>
            </p:extLst>
          </p:nvPr>
        </p:nvGraphicFramePr>
        <p:xfrm>
          <a:off x="13004472" y="8789971"/>
          <a:ext cx="3036816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6816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رقم النسخة</a:t>
                      </a:r>
                      <a:r>
                        <a:rPr lang="en-US" sz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</a:t>
                      </a:r>
                      <a:r>
                        <a:rPr lang="ar-SA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:(Version Number</a:t>
                      </a: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42" name="Table 41">
            <a:extLst>
              <a:ext uri="{FF2B5EF4-FFF2-40B4-BE49-F238E27FC236}">
                <a16:creationId xmlns:a16="http://schemas.microsoft.com/office/drawing/2014/main" id="{49C09D9C-8897-2C51-1071-441174DA5D4F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55626577"/>
              </p:ext>
            </p:extLst>
          </p:nvPr>
        </p:nvGraphicFramePr>
        <p:xfrm>
          <a:off x="9837092" y="8788691"/>
          <a:ext cx="3036816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6816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43" name="Table 42">
            <a:extLst>
              <a:ext uri="{FF2B5EF4-FFF2-40B4-BE49-F238E27FC236}">
                <a16:creationId xmlns:a16="http://schemas.microsoft.com/office/drawing/2014/main" id="{2A7EC141-6212-C7CF-0DA9-F30E2000787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070834469"/>
              </p:ext>
            </p:extLst>
          </p:nvPr>
        </p:nvGraphicFramePr>
        <p:xfrm>
          <a:off x="10596880" y="4950372"/>
          <a:ext cx="4744720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44720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ct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نوع المشروع </a:t>
                      </a:r>
                      <a:r>
                        <a:rPr lang="ar-SA" sz="1200" b="0" dirty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:(Project Type</a:t>
                      </a: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95206F1E-69FE-AC0B-DAAE-29DE8BF997F1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577106788"/>
              </p:ext>
            </p:extLst>
          </p:nvPr>
        </p:nvGraphicFramePr>
        <p:xfrm>
          <a:off x="10596880" y="5945000"/>
          <a:ext cx="4744720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44720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algn="ctr"/>
                      <a:r>
                        <a:rPr lang="ar-SA" sz="1100" kern="1200" dirty="0">
                          <a:solidFill>
                            <a:srgbClr val="436B75">
                              <a:alpha val="40000"/>
                            </a:srgbClr>
                          </a:solidFill>
                          <a:latin typeface="Alexandria ExtraBold" pitchFamily="2" charset="-78"/>
                          <a:ea typeface="+mn-ea"/>
                          <a:cs typeface="Alexandria ExtraBold" pitchFamily="2" charset="-78"/>
                        </a:rPr>
                        <a:t>مثال/ سكني – حكومي - تجاري</a:t>
                      </a:r>
                      <a:endParaRPr lang="en-US" sz="1100" kern="1200" dirty="0">
                        <a:solidFill>
                          <a:srgbClr val="436B75">
                            <a:alpha val="40000"/>
                          </a:srgbClr>
                        </a:solidFill>
                        <a:latin typeface="Alexandria ExtraBold" pitchFamily="2" charset="-78"/>
                        <a:ea typeface="+mn-ea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BF5C16D4-4D5D-A41E-3D3D-50D8E847626E}"/>
              </a:ext>
            </a:extLst>
          </p:cNvPr>
          <p:cNvSpPr txBox="1">
            <a:spLocks/>
          </p:cNvSpPr>
          <p:nvPr userDrawn="1"/>
        </p:nvSpPr>
        <p:spPr>
          <a:xfrm>
            <a:off x="9342871" y="2918548"/>
            <a:ext cx="7211308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r" defTabSz="829544" rtl="1">
              <a:defRPr sz="2400">
                <a:solidFill>
                  <a:srgbClr val="B78C57"/>
                </a:solidFill>
                <a:cs typeface="DIN Next LT Arabic Medium" panose="020B0503020203050203" pitchFamily="34" charset="-78"/>
              </a:defRPr>
            </a:lvl1pPr>
            <a:lvl2pPr marL="0" indent="0" algn="r" defTabSz="829544" rtl="1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FontTx/>
              <a:buNone/>
              <a:defRPr sz="1100" kern="1200">
                <a:solidFill>
                  <a:srgbClr val="185F44"/>
                </a:solidFill>
                <a:latin typeface="+mn-lt"/>
                <a:ea typeface="+mn-ea"/>
                <a:cs typeface="+mn-cs"/>
              </a:defRPr>
            </a:lvl2pPr>
            <a:lvl3pPr marL="195955" indent="-195955" algn="r" defTabSz="829544" rtl="1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1"/>
              </a:buClr>
              <a:buFont typeface="Arial" panose="020B0604020202020204" pitchFamily="34" charset="0"/>
              <a:buChar char="—"/>
              <a:defRPr sz="1100" kern="1200">
                <a:solidFill>
                  <a:srgbClr val="185F44"/>
                </a:solidFill>
                <a:latin typeface="+mn-lt"/>
                <a:ea typeface="+mn-ea"/>
                <a:cs typeface="+mn-cs"/>
              </a:defRPr>
            </a:lvl3pPr>
            <a:lvl4pPr marL="391910" indent="-130637" algn="r" defTabSz="829544" rtl="1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1"/>
              </a:buClr>
              <a:buFont typeface="Arial" panose="020B0604020202020204" pitchFamily="34" charset="0"/>
              <a:buChar char="-"/>
              <a:defRPr sz="1100" kern="1200">
                <a:solidFill>
                  <a:srgbClr val="185F44"/>
                </a:solidFill>
                <a:latin typeface="+mn-lt"/>
                <a:ea typeface="+mn-ea"/>
                <a:cs typeface="+mn-cs"/>
              </a:defRPr>
            </a:lvl4pPr>
            <a:lvl5pPr marL="587866" indent="-195955" algn="r" defTabSz="829544" rtl="1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1"/>
              </a:buClr>
              <a:buFont typeface="Arial" panose="020B0604020202020204" pitchFamily="34" charset="0"/>
              <a:buChar char="—"/>
              <a:defRPr sz="1100" kern="1200" baseline="0">
                <a:solidFill>
                  <a:srgbClr val="185F44"/>
                </a:solidFill>
                <a:latin typeface="+mn-lt"/>
                <a:ea typeface="+mn-ea"/>
                <a:cs typeface="+mn-cs"/>
              </a:defRPr>
            </a:lvl5pPr>
            <a:lvl6pPr marL="783821" indent="-130637" algn="r" defTabSz="829544" rtl="1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36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045094" indent="-261274" algn="r" defTabSz="829544" rtl="1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36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175731" indent="-130637" algn="r" defTabSz="829544" rtl="1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36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525561" indent="-207386" algn="r" defTabSz="829544" rtl="1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72020">
              <a:spcBef>
                <a:spcPts val="1200"/>
              </a:spcBef>
            </a:pPr>
            <a:r>
              <a:rPr lang="ar-SA" sz="4400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النمــوذج الموحــد </a:t>
            </a:r>
          </a:p>
          <a:p>
            <a:pPr algn="ctr" defTabSz="1072020">
              <a:spcBef>
                <a:spcPts val="1200"/>
              </a:spcBef>
            </a:pPr>
            <a:r>
              <a:rPr lang="ar-SA" sz="4800" dirty="0">
                <a:solidFill>
                  <a:srgbClr val="436B75"/>
                </a:solidFill>
                <a:latin typeface="Alexandria ExtraBold" pitchFamily="2" charset="-78"/>
                <a:cs typeface="Alexandria ExtraBold" pitchFamily="2" charset="-78"/>
              </a:rPr>
              <a:t>لتقديم مشاريع</a:t>
            </a:r>
            <a:r>
              <a:rPr lang="en-US" sz="4800" dirty="0">
                <a:solidFill>
                  <a:srgbClr val="436B75"/>
                </a:solidFill>
                <a:latin typeface="Alexandria ExtraBold" pitchFamily="2" charset="-78"/>
                <a:cs typeface="Alexandria ExtraBold" pitchFamily="2" charset="-78"/>
              </a:rPr>
              <a:t> </a:t>
            </a:r>
            <a:r>
              <a:rPr lang="ar-SA" sz="4800" dirty="0">
                <a:solidFill>
                  <a:srgbClr val="436B75"/>
                </a:solidFill>
                <a:latin typeface="Alexandria ExtraBold" pitchFamily="2" charset="-78"/>
                <a:cs typeface="Alexandria ExtraBold" pitchFamily="2" charset="-78"/>
              </a:rPr>
              <a:t>البناء</a:t>
            </a:r>
          </a:p>
        </p:txBody>
      </p:sp>
    </p:spTree>
    <p:extLst>
      <p:ext uri="{BB962C8B-B14F-4D97-AF65-F5344CB8AC3E}">
        <p14:creationId xmlns:p14="http://schemas.microsoft.com/office/powerpoint/2010/main" val="621009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24">
          <p15:clr>
            <a:srgbClr val="FBAE40"/>
          </p15:clr>
        </p15:guide>
        <p15:guide id="2" pos="537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3CE6F-40C9-56B5-52DD-C25E75F7E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054840" y="8898896"/>
            <a:ext cx="4810760" cy="511175"/>
          </a:xfrm>
        </p:spPr>
        <p:txBody>
          <a:bodyPr/>
          <a:lstStyle/>
          <a:p>
            <a:fld id="{F2FE34D7-23F2-41D9-AE92-D03A1209C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5320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24" userDrawn="1">
          <p15:clr>
            <a:srgbClr val="FBAE40"/>
          </p15:clr>
        </p15:guide>
        <p15:guide id="2" pos="5376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: Top Corners Rounded 58">
            <a:extLst>
              <a:ext uri="{FF2B5EF4-FFF2-40B4-BE49-F238E27FC236}">
                <a16:creationId xmlns:a16="http://schemas.microsoft.com/office/drawing/2014/main" id="{06B8F47D-4CB4-DE99-16C3-748242EF283C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600" y="1571308"/>
            <a:ext cx="1280160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5042853"/>
            <a:ext cx="128016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94597562-102B-6E90-A133-DACCA6D677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83E9941-6DAE-A7C3-0200-90416B278BC1}"/>
              </a:ext>
            </a:extLst>
          </p:cNvPr>
          <p:cNvSpPr txBox="1">
            <a:spLocks/>
          </p:cNvSpPr>
          <p:nvPr userDrawn="1"/>
        </p:nvSpPr>
        <p:spPr>
          <a:xfrm>
            <a:off x="11741920" y="1374898"/>
            <a:ext cx="4675685" cy="426894"/>
          </a:xfrm>
          <a:prstGeom prst="rect">
            <a:avLst/>
          </a:prstGeom>
        </p:spPr>
        <p:txBody>
          <a:bodyPr vert="horz" lIns="118169" tIns="59084" rIns="118169" bIns="59084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50000"/>
              </a:lnSpc>
            </a:pPr>
            <a:r>
              <a:rPr lang="ar-SA" sz="3200" b="1">
                <a:solidFill>
                  <a:schemeClr val="tx1"/>
                </a:solidFill>
                <a:latin typeface="Alexandria ExtraBold" pitchFamily="2" charset="-78"/>
                <a:cs typeface="Alexandria ExtraBold" pitchFamily="2" charset="-78"/>
              </a:rPr>
              <a:t>المحتويات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A27DC2-9B99-8155-6496-CE4575FAAE7A}"/>
              </a:ext>
            </a:extLst>
          </p:cNvPr>
          <p:cNvSpPr txBox="1"/>
          <p:nvPr userDrawn="1"/>
        </p:nvSpPr>
        <p:spPr>
          <a:xfrm>
            <a:off x="12450629" y="2474140"/>
            <a:ext cx="32794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دليل استخدام النموذج  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</a:rPr>
              <a:t>User Guide</a:t>
            </a:r>
            <a:endParaRPr lang="ar-SA" sz="1400">
              <a:solidFill>
                <a:schemeClr val="bg2">
                  <a:lumMod val="50000"/>
                </a:schemeClr>
              </a:solidFill>
              <a:latin typeface="Alexandria Medium" pitchFamily="2" charset="-78"/>
              <a:cs typeface="Alexandria Medium" pitchFamily="2" charset="-78"/>
              <a:sym typeface="Trebuchet MS" panose="020B0603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A5BE00-7A1E-25FC-4F0B-6FA537969339}"/>
              </a:ext>
            </a:extLst>
          </p:cNvPr>
          <p:cNvSpPr txBox="1"/>
          <p:nvPr userDrawn="1"/>
        </p:nvSpPr>
        <p:spPr>
          <a:xfrm>
            <a:off x="15730098" y="2468753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1.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EF52C7-554D-861F-A032-EF005881D0A0}"/>
              </a:ext>
            </a:extLst>
          </p:cNvPr>
          <p:cNvSpPr txBox="1"/>
          <p:nvPr userDrawn="1"/>
        </p:nvSpPr>
        <p:spPr>
          <a:xfrm>
            <a:off x="15730098" y="3047025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2.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A231BC-BD03-D712-C2F2-642BD041239E}"/>
              </a:ext>
            </a:extLst>
          </p:cNvPr>
          <p:cNvSpPr txBox="1"/>
          <p:nvPr userDrawn="1"/>
        </p:nvSpPr>
        <p:spPr>
          <a:xfrm>
            <a:off x="11509995" y="4199605"/>
            <a:ext cx="4220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الموقع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Location</a:t>
            </a:r>
            <a:endParaRPr kumimoji="0" lang="ar-SA" sz="14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lexandria Light" pitchFamily="2" charset="-78"/>
              <a:cs typeface="Alexandria Light" pitchFamily="2" charset="-78"/>
              <a:sym typeface="Trebuchet MS" panose="020B0603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BE8938E-A17F-500D-9551-A2CB766726F5}"/>
              </a:ext>
            </a:extLst>
          </p:cNvPr>
          <p:cNvSpPr txBox="1"/>
          <p:nvPr userDrawn="1"/>
        </p:nvSpPr>
        <p:spPr>
          <a:xfrm>
            <a:off x="10369182" y="3816797"/>
            <a:ext cx="5360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وصف المشروع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ومكونات البناء 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Project &amp; Building Components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ECE27E-C9A7-CD1D-C448-087A0945B431}"/>
              </a:ext>
            </a:extLst>
          </p:cNvPr>
          <p:cNvSpPr txBox="1"/>
          <p:nvPr userDrawn="1"/>
        </p:nvSpPr>
        <p:spPr>
          <a:xfrm>
            <a:off x="15730099" y="3811409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2.2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EFB749-3CE4-14B1-64B3-FA22739D7C40}"/>
              </a:ext>
            </a:extLst>
          </p:cNvPr>
          <p:cNvSpPr txBox="1"/>
          <p:nvPr userDrawn="1"/>
        </p:nvSpPr>
        <p:spPr>
          <a:xfrm>
            <a:off x="15730099" y="4155772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2.3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805A65-25DE-58A4-6414-C0197A004844}"/>
              </a:ext>
            </a:extLst>
          </p:cNvPr>
          <p:cNvSpPr txBox="1"/>
          <p:nvPr userDrawn="1"/>
        </p:nvSpPr>
        <p:spPr>
          <a:xfrm>
            <a:off x="10236200" y="4811381"/>
            <a:ext cx="5493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الموقع العام و المناظير </a:t>
            </a:r>
            <a:r>
              <a:rPr kumimoji="0" lang="en-US" sz="140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</a:rPr>
              <a:t>Public Realm &amp;  Perspective Views </a:t>
            </a:r>
            <a:endParaRPr kumimoji="0" lang="ar-SA" sz="140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lexandria Medium" pitchFamily="2" charset="-78"/>
              <a:cs typeface="Alexandria Medium" pitchFamily="2" charset="-78"/>
              <a:sym typeface="Trebuchet MS" panose="020B0603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BA35D60-E912-8FC9-D30A-64D43E4EE590}"/>
              </a:ext>
            </a:extLst>
          </p:cNvPr>
          <p:cNvSpPr txBox="1"/>
          <p:nvPr userDrawn="1"/>
        </p:nvSpPr>
        <p:spPr>
          <a:xfrm>
            <a:off x="15730098" y="4767548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3.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814FAA8-1E60-D69F-89A5-75787E128ABD}"/>
              </a:ext>
            </a:extLst>
          </p:cNvPr>
          <p:cNvSpPr txBox="1"/>
          <p:nvPr userDrawn="1"/>
        </p:nvSpPr>
        <p:spPr>
          <a:xfrm>
            <a:off x="15730098" y="5101996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defTabSz="914400">
              <a:lnSpc>
                <a:spcPct val="100000"/>
              </a:lnSpc>
              <a:defRPr/>
            </a:pPr>
            <a:r>
              <a:rPr lang="en-US" sz="1400" b="1">
                <a:solidFill>
                  <a:schemeClr val="bg2">
                    <a:lumMod val="10000"/>
                  </a:schemeClr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3.1</a:t>
            </a:r>
            <a:endParaRPr lang="en-US" sz="1600" b="1">
              <a:solidFill>
                <a:schemeClr val="bg2">
                  <a:lumMod val="10000"/>
                </a:schemeClr>
              </a:solidFill>
              <a:latin typeface="Alexandria" pitchFamily="2" charset="-78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FAFB9C5-6557-FCE7-E162-340BA54D16D8}"/>
              </a:ext>
            </a:extLst>
          </p:cNvPr>
          <p:cNvSpPr txBox="1"/>
          <p:nvPr userDrawn="1"/>
        </p:nvSpPr>
        <p:spPr>
          <a:xfrm>
            <a:off x="11214100" y="3077680"/>
            <a:ext cx="4516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معلومات المشروع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 </a:t>
            </a: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</a:rPr>
              <a:t>Project Information</a:t>
            </a:r>
            <a:endParaRPr lang="ar-SA" sz="1400">
              <a:solidFill>
                <a:schemeClr val="bg2">
                  <a:lumMod val="50000"/>
                </a:schemeClr>
              </a:solidFill>
              <a:latin typeface="Alexandria Medium" pitchFamily="2" charset="-78"/>
              <a:cs typeface="Alexandria Medium" pitchFamily="2" charset="-78"/>
              <a:sym typeface="Trebuchet MS" panose="020B0603020202020204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3810837-1AAA-A03C-2471-AF0DB189F325}"/>
              </a:ext>
            </a:extLst>
          </p:cNvPr>
          <p:cNvCxnSpPr>
            <a:cxnSpLocks/>
          </p:cNvCxnSpPr>
          <p:nvPr userDrawn="1"/>
        </p:nvCxnSpPr>
        <p:spPr>
          <a:xfrm>
            <a:off x="10369182" y="2339642"/>
            <a:ext cx="5925498" cy="0"/>
          </a:xfrm>
          <a:prstGeom prst="line">
            <a:avLst/>
          </a:prstGeom>
          <a:ln w="28575">
            <a:solidFill>
              <a:srgbClr val="436B7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D04A7E0-7F53-31DD-37CC-0A488429CE12}"/>
              </a:ext>
            </a:extLst>
          </p:cNvPr>
          <p:cNvCxnSpPr>
            <a:cxnSpLocks/>
          </p:cNvCxnSpPr>
          <p:nvPr userDrawn="1"/>
        </p:nvCxnSpPr>
        <p:spPr>
          <a:xfrm>
            <a:off x="10369182" y="2936446"/>
            <a:ext cx="5925498" cy="0"/>
          </a:xfrm>
          <a:prstGeom prst="line">
            <a:avLst/>
          </a:prstGeom>
          <a:ln w="28575">
            <a:solidFill>
              <a:srgbClr val="436B7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EDE51B7-EB32-0CD4-97AB-9E31C896FE2C}"/>
              </a:ext>
            </a:extLst>
          </p:cNvPr>
          <p:cNvCxnSpPr>
            <a:cxnSpLocks/>
          </p:cNvCxnSpPr>
          <p:nvPr userDrawn="1"/>
        </p:nvCxnSpPr>
        <p:spPr>
          <a:xfrm>
            <a:off x="10369182" y="4705176"/>
            <a:ext cx="5925498" cy="0"/>
          </a:xfrm>
          <a:prstGeom prst="line">
            <a:avLst/>
          </a:prstGeom>
          <a:ln w="28575">
            <a:solidFill>
              <a:srgbClr val="436B7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9D0675D2-58F9-6343-B247-03D32AB8BBE9}"/>
              </a:ext>
            </a:extLst>
          </p:cNvPr>
          <p:cNvSpPr txBox="1"/>
          <p:nvPr userDrawn="1"/>
        </p:nvSpPr>
        <p:spPr>
          <a:xfrm>
            <a:off x="11509994" y="5124664"/>
            <a:ext cx="4220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حدود الملكية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Property Boundaries</a:t>
            </a:r>
            <a:endParaRPr kumimoji="0" lang="ar-SA" sz="14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lexandria Light" pitchFamily="2" charset="-78"/>
              <a:cs typeface="Alexandria Light" pitchFamily="2" charset="-78"/>
              <a:sym typeface="Trebuchet MS" panose="020B0603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2125DC1-D504-BD43-BFF1-68ADC90C096C}"/>
              </a:ext>
            </a:extLst>
          </p:cNvPr>
          <p:cNvSpPr txBox="1"/>
          <p:nvPr userDrawn="1"/>
        </p:nvSpPr>
        <p:spPr>
          <a:xfrm>
            <a:off x="15730098" y="5402235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defTabSz="914400">
              <a:lnSpc>
                <a:spcPct val="100000"/>
              </a:lnSpc>
              <a:defRPr/>
            </a:pPr>
            <a:r>
              <a:rPr lang="en-US" sz="1400" b="1">
                <a:solidFill>
                  <a:schemeClr val="bg2">
                    <a:lumMod val="10000"/>
                  </a:schemeClr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3.2</a:t>
            </a:r>
            <a:endParaRPr lang="en-US" sz="1600" b="1">
              <a:solidFill>
                <a:schemeClr val="bg2">
                  <a:lumMod val="10000"/>
                </a:schemeClr>
              </a:solidFill>
              <a:latin typeface="Alexandria" pitchFamily="2" charset="-78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7103492-0C2D-06FE-E723-6DE58D310FE3}"/>
              </a:ext>
            </a:extLst>
          </p:cNvPr>
          <p:cNvSpPr txBox="1"/>
          <p:nvPr userDrawn="1"/>
        </p:nvSpPr>
        <p:spPr>
          <a:xfrm>
            <a:off x="11509994" y="5424903"/>
            <a:ext cx="4220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المناظير النهارية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Daytime Views</a:t>
            </a:r>
            <a:endParaRPr kumimoji="0" lang="ar-SA" sz="14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lexandria Light" pitchFamily="2" charset="-78"/>
              <a:cs typeface="Alexandria Light" pitchFamily="2" charset="-78"/>
              <a:sym typeface="Trebuchet MS" panose="020B0603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1B3C2AE-26A5-A809-231A-60EE6E448E50}"/>
              </a:ext>
            </a:extLst>
          </p:cNvPr>
          <p:cNvSpPr txBox="1"/>
          <p:nvPr userDrawn="1"/>
        </p:nvSpPr>
        <p:spPr>
          <a:xfrm>
            <a:off x="15730098" y="5746307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defTabSz="914400">
              <a:lnSpc>
                <a:spcPct val="100000"/>
              </a:lnSpc>
              <a:defRPr/>
            </a:pPr>
            <a:r>
              <a:rPr lang="en-US" sz="1400" b="1">
                <a:solidFill>
                  <a:schemeClr val="bg2">
                    <a:lumMod val="10000"/>
                  </a:schemeClr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3.3</a:t>
            </a:r>
            <a:endParaRPr lang="en-US" sz="1600" b="1">
              <a:solidFill>
                <a:schemeClr val="bg2">
                  <a:lumMod val="10000"/>
                </a:schemeClr>
              </a:solidFill>
              <a:latin typeface="Alexandria" pitchFamily="2" charset="-78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208E1F5-754C-46D3-86C6-751DDA461A3B}"/>
              </a:ext>
            </a:extLst>
          </p:cNvPr>
          <p:cNvSpPr txBox="1"/>
          <p:nvPr userDrawn="1"/>
        </p:nvSpPr>
        <p:spPr>
          <a:xfrm>
            <a:off x="11509994" y="5768975"/>
            <a:ext cx="4220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المناظير الليلية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Nighttime Views</a:t>
            </a:r>
            <a:endParaRPr kumimoji="0" lang="ar-SA" sz="14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lexandria Light" pitchFamily="2" charset="-78"/>
              <a:cs typeface="Alexandria Light" pitchFamily="2" charset="-78"/>
              <a:sym typeface="Trebuchet MS" panose="020B0603020202020204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5083AD6-4C54-765F-DC90-EC604061F14A}"/>
              </a:ext>
            </a:extLst>
          </p:cNvPr>
          <p:cNvCxnSpPr>
            <a:cxnSpLocks/>
          </p:cNvCxnSpPr>
          <p:nvPr userDrawn="1"/>
        </p:nvCxnSpPr>
        <p:spPr>
          <a:xfrm>
            <a:off x="10369182" y="6203776"/>
            <a:ext cx="5925498" cy="0"/>
          </a:xfrm>
          <a:prstGeom prst="line">
            <a:avLst/>
          </a:prstGeom>
          <a:ln w="28575">
            <a:solidFill>
              <a:srgbClr val="436B7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5DA8672-B02A-A41C-D97D-828A5C0CD3D9}"/>
              </a:ext>
            </a:extLst>
          </p:cNvPr>
          <p:cNvSpPr txBox="1"/>
          <p:nvPr userDrawn="1"/>
        </p:nvSpPr>
        <p:spPr>
          <a:xfrm>
            <a:off x="10509172" y="6391958"/>
            <a:ext cx="52209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المخططات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</a:rPr>
              <a:t>Plans</a:t>
            </a:r>
            <a:endParaRPr kumimoji="0" lang="ar-SA" sz="14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lexandria Medium" pitchFamily="2" charset="-78"/>
              <a:cs typeface="Alexandria Medium" pitchFamily="2" charset="-78"/>
              <a:sym typeface="Trebuchet MS" panose="020B0603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833EE8E-6DA9-8FF7-37A8-9380DD5A7543}"/>
              </a:ext>
            </a:extLst>
          </p:cNvPr>
          <p:cNvSpPr txBox="1"/>
          <p:nvPr userDrawn="1"/>
        </p:nvSpPr>
        <p:spPr>
          <a:xfrm>
            <a:off x="15730098" y="6348125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D113C9A-B4BD-D1F5-00AB-0C5893A6085B}"/>
              </a:ext>
            </a:extLst>
          </p:cNvPr>
          <p:cNvSpPr txBox="1"/>
          <p:nvPr userDrawn="1"/>
        </p:nvSpPr>
        <p:spPr>
          <a:xfrm>
            <a:off x="15730098" y="6682573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defTabSz="914400">
              <a:lnSpc>
                <a:spcPct val="100000"/>
              </a:lnSpc>
              <a:defRPr/>
            </a:pPr>
            <a:r>
              <a:rPr lang="en-US" sz="1400" b="1">
                <a:solidFill>
                  <a:schemeClr val="bg2">
                    <a:lumMod val="10000"/>
                  </a:schemeClr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4.1</a:t>
            </a:r>
            <a:endParaRPr lang="en-US" sz="1600" b="1">
              <a:solidFill>
                <a:schemeClr val="bg2">
                  <a:lumMod val="10000"/>
                </a:schemeClr>
              </a:solidFill>
              <a:latin typeface="Alexandria" pitchFamily="2" charset="-78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512F3F3-6DC0-F824-3D2B-DA9C6A9D210D}"/>
              </a:ext>
            </a:extLst>
          </p:cNvPr>
          <p:cNvSpPr txBox="1"/>
          <p:nvPr userDrawn="1"/>
        </p:nvSpPr>
        <p:spPr>
          <a:xfrm>
            <a:off x="11509994" y="6679555"/>
            <a:ext cx="4220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مخطط الموقع العام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Site Plan</a:t>
            </a:r>
            <a:endParaRPr kumimoji="0" lang="ar-SA" sz="14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lexandria Light" pitchFamily="2" charset="-78"/>
              <a:cs typeface="Alexandria Light" pitchFamily="2" charset="-78"/>
              <a:sym typeface="Trebuchet MS" panose="020B0603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60192BB-5F2D-2D2B-F566-17A28C2788AD}"/>
              </a:ext>
            </a:extLst>
          </p:cNvPr>
          <p:cNvSpPr txBox="1"/>
          <p:nvPr userDrawn="1"/>
        </p:nvSpPr>
        <p:spPr>
          <a:xfrm>
            <a:off x="15730098" y="6982812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defTabSz="914400">
              <a:lnSpc>
                <a:spcPct val="100000"/>
              </a:lnSpc>
              <a:defRPr/>
            </a:pPr>
            <a:r>
              <a:rPr lang="en-US" sz="1400" b="1">
                <a:solidFill>
                  <a:schemeClr val="bg2">
                    <a:lumMod val="10000"/>
                  </a:schemeClr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4.2</a:t>
            </a:r>
            <a:endParaRPr lang="en-US" sz="1600" b="1">
              <a:solidFill>
                <a:schemeClr val="bg2">
                  <a:lumMod val="10000"/>
                </a:schemeClr>
              </a:solidFill>
              <a:latin typeface="Alexandria" pitchFamily="2" charset="-78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29063E6-E0F0-5D8A-44A1-741462D882EA}"/>
              </a:ext>
            </a:extLst>
          </p:cNvPr>
          <p:cNvSpPr txBox="1"/>
          <p:nvPr userDrawn="1"/>
        </p:nvSpPr>
        <p:spPr>
          <a:xfrm>
            <a:off x="11509994" y="6989548"/>
            <a:ext cx="4220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مساقط افقية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Floor Plans</a:t>
            </a:r>
            <a:endParaRPr kumimoji="0" lang="ar-SA" sz="14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lexandria Light" pitchFamily="2" charset="-78"/>
              <a:cs typeface="Alexandria Light" pitchFamily="2" charset="-78"/>
              <a:sym typeface="Trebuchet MS" panose="020B0603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3E1265F-9AF0-49E5-09D3-6AF945D4369B}"/>
              </a:ext>
            </a:extLst>
          </p:cNvPr>
          <p:cNvSpPr txBox="1"/>
          <p:nvPr userDrawn="1"/>
        </p:nvSpPr>
        <p:spPr>
          <a:xfrm>
            <a:off x="15730098" y="7606182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defTabSz="914400">
              <a:lnSpc>
                <a:spcPct val="100000"/>
              </a:lnSpc>
              <a:defRPr/>
            </a:pPr>
            <a:r>
              <a:rPr lang="en-US" sz="1400" b="1">
                <a:solidFill>
                  <a:schemeClr val="bg2">
                    <a:lumMod val="10000"/>
                  </a:schemeClr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4.4</a:t>
            </a:r>
            <a:endParaRPr lang="en-US" sz="1600" b="1">
              <a:solidFill>
                <a:schemeClr val="bg2">
                  <a:lumMod val="10000"/>
                </a:schemeClr>
              </a:solidFill>
              <a:latin typeface="Alexandria" pitchFamily="2" charset="-78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ECE21E9-275F-9BD5-BEBD-7D0B59D5729B}"/>
              </a:ext>
            </a:extLst>
          </p:cNvPr>
          <p:cNvSpPr txBox="1"/>
          <p:nvPr userDrawn="1"/>
        </p:nvSpPr>
        <p:spPr>
          <a:xfrm>
            <a:off x="11509994" y="7595552"/>
            <a:ext cx="4220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الواجهات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Elevations</a:t>
            </a:r>
            <a:endParaRPr kumimoji="0" lang="ar-SA" sz="14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lexandria Light" pitchFamily="2" charset="-78"/>
              <a:cs typeface="Alexandria Light" pitchFamily="2" charset="-78"/>
              <a:sym typeface="Trebuchet MS" panose="020B0603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7986937-656A-5BE9-605E-241842D004E3}"/>
              </a:ext>
            </a:extLst>
          </p:cNvPr>
          <p:cNvSpPr txBox="1"/>
          <p:nvPr userDrawn="1"/>
        </p:nvSpPr>
        <p:spPr>
          <a:xfrm>
            <a:off x="15730098" y="7901361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defTabSz="914400">
              <a:lnSpc>
                <a:spcPct val="100000"/>
              </a:lnSpc>
              <a:defRPr/>
            </a:pPr>
            <a:r>
              <a:rPr lang="en-US" sz="1400" b="1">
                <a:solidFill>
                  <a:schemeClr val="bg2">
                    <a:lumMod val="10000"/>
                  </a:schemeClr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4.5</a:t>
            </a:r>
            <a:endParaRPr lang="en-US" sz="1600" b="1">
              <a:solidFill>
                <a:schemeClr val="bg2">
                  <a:lumMod val="10000"/>
                </a:schemeClr>
              </a:solidFill>
              <a:latin typeface="Alexandria" pitchFamily="2" charset="-78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2BCD163-5651-4F9B-BE82-1A20645D5EB0}"/>
              </a:ext>
            </a:extLst>
          </p:cNvPr>
          <p:cNvSpPr txBox="1"/>
          <p:nvPr userDrawn="1"/>
        </p:nvSpPr>
        <p:spPr>
          <a:xfrm>
            <a:off x="11509994" y="7890731"/>
            <a:ext cx="4220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قطاع رأسي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Vertical Section</a:t>
            </a:r>
            <a:endParaRPr kumimoji="0" lang="ar-SA" sz="14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lexandria Light" pitchFamily="2" charset="-78"/>
              <a:cs typeface="Alexandria Light" pitchFamily="2" charset="-78"/>
              <a:sym typeface="Trebuchet MS" panose="020B0603020202020204" pitchFamily="34" charset="0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62A606C-F0C1-4C40-259E-3D86F3DE52EA}"/>
              </a:ext>
            </a:extLst>
          </p:cNvPr>
          <p:cNvCxnSpPr>
            <a:cxnSpLocks/>
          </p:cNvCxnSpPr>
          <p:nvPr userDrawn="1"/>
        </p:nvCxnSpPr>
        <p:spPr>
          <a:xfrm>
            <a:off x="10369182" y="8248099"/>
            <a:ext cx="5925498" cy="0"/>
          </a:xfrm>
          <a:prstGeom prst="line">
            <a:avLst/>
          </a:prstGeom>
          <a:ln w="28575">
            <a:solidFill>
              <a:srgbClr val="436B7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A2EA46E1-2BB6-B6EF-390E-68CEAA249CBD}"/>
              </a:ext>
            </a:extLst>
          </p:cNvPr>
          <p:cNvSpPr txBox="1"/>
          <p:nvPr userDrawn="1"/>
        </p:nvSpPr>
        <p:spPr>
          <a:xfrm>
            <a:off x="5818317" y="2474140"/>
            <a:ext cx="32794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التكوين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 </a:t>
            </a: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</a:rPr>
              <a:t>Composition</a:t>
            </a:r>
            <a:endParaRPr lang="ar-SA" sz="1400">
              <a:solidFill>
                <a:schemeClr val="bg2">
                  <a:lumMod val="50000"/>
                </a:schemeClr>
              </a:solidFill>
              <a:latin typeface="Alexandria Medium" pitchFamily="2" charset="-78"/>
              <a:cs typeface="Alexandria Medium" pitchFamily="2" charset="-78"/>
              <a:sym typeface="Trebuchet MS" panose="020B0603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4B7E70D-ED1B-077E-22F9-554B756A7624}"/>
              </a:ext>
            </a:extLst>
          </p:cNvPr>
          <p:cNvSpPr txBox="1"/>
          <p:nvPr userDrawn="1"/>
        </p:nvSpPr>
        <p:spPr>
          <a:xfrm>
            <a:off x="9097786" y="2468753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5.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EEA5EB5-E2DA-26E4-6F7A-59DA616227BB}"/>
              </a:ext>
            </a:extLst>
          </p:cNvPr>
          <p:cNvSpPr txBox="1"/>
          <p:nvPr userDrawn="1"/>
        </p:nvSpPr>
        <p:spPr>
          <a:xfrm>
            <a:off x="9097786" y="2780259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5.1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DD372DE-73BE-AF8B-2796-1A7BAB84AD9A}"/>
              </a:ext>
            </a:extLst>
          </p:cNvPr>
          <p:cNvSpPr txBox="1"/>
          <p:nvPr userDrawn="1"/>
        </p:nvSpPr>
        <p:spPr>
          <a:xfrm>
            <a:off x="2093495" y="3501892"/>
            <a:ext cx="70042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نسبة المصمت إلى المفرغ في الواجهات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Ratio of Recessed and Projecting (Elements in the Facades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419105B-9479-20CC-E3F9-AD6D9790103B}"/>
              </a:ext>
            </a:extLst>
          </p:cNvPr>
          <p:cNvSpPr txBox="1"/>
          <p:nvPr userDrawn="1"/>
        </p:nvSpPr>
        <p:spPr>
          <a:xfrm>
            <a:off x="3736869" y="3143148"/>
            <a:ext cx="5360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التناظر الموضعي في الواجهة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(local 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Facade Symmetry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E84A99F-60AA-B2F5-F669-37EFE6DE2583}"/>
              </a:ext>
            </a:extLst>
          </p:cNvPr>
          <p:cNvSpPr txBox="1"/>
          <p:nvPr userDrawn="1"/>
        </p:nvSpPr>
        <p:spPr>
          <a:xfrm>
            <a:off x="9097786" y="3137760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5.2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2F47A52-0B1A-41DF-05AC-B13D03B9B3B9}"/>
              </a:ext>
            </a:extLst>
          </p:cNvPr>
          <p:cNvSpPr txBox="1"/>
          <p:nvPr userDrawn="1"/>
        </p:nvSpPr>
        <p:spPr>
          <a:xfrm>
            <a:off x="9097786" y="3482123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5.3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14A425F-942A-6B07-2032-D4E67A12C24B}"/>
              </a:ext>
            </a:extLst>
          </p:cNvPr>
          <p:cNvSpPr txBox="1"/>
          <p:nvPr userDrawn="1"/>
        </p:nvSpPr>
        <p:spPr>
          <a:xfrm>
            <a:off x="3876860" y="4260662"/>
            <a:ext cx="52209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العناصر المعمارية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</a:rPr>
              <a:t>Architectural Elements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95BC26C-9BAF-2F80-F602-A9D746F7AE8B}"/>
              </a:ext>
            </a:extLst>
          </p:cNvPr>
          <p:cNvSpPr txBox="1"/>
          <p:nvPr userDrawn="1"/>
        </p:nvSpPr>
        <p:spPr>
          <a:xfrm>
            <a:off x="9097786" y="4216829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6.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50A7D73-305C-DEB0-70AD-860E4E65EEA4}"/>
              </a:ext>
            </a:extLst>
          </p:cNvPr>
          <p:cNvSpPr txBox="1"/>
          <p:nvPr userDrawn="1"/>
        </p:nvSpPr>
        <p:spPr>
          <a:xfrm>
            <a:off x="9097786" y="4551277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defTabSz="914400">
              <a:lnSpc>
                <a:spcPct val="100000"/>
              </a:lnSpc>
              <a:defRPr/>
            </a:pPr>
            <a:r>
              <a:rPr lang="en-US" sz="1400" b="1">
                <a:solidFill>
                  <a:schemeClr val="bg2">
                    <a:lumMod val="10000"/>
                  </a:schemeClr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6.1</a:t>
            </a:r>
            <a:endParaRPr lang="en-US" sz="1600" b="1">
              <a:solidFill>
                <a:schemeClr val="bg2">
                  <a:lumMod val="10000"/>
                </a:schemeClr>
              </a:solidFill>
              <a:latin typeface="Alexandria" pitchFamily="2" charset="-78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85097CF-08DA-1780-CA4D-5AF30C711B70}"/>
              </a:ext>
            </a:extLst>
          </p:cNvPr>
          <p:cNvSpPr txBox="1"/>
          <p:nvPr userDrawn="1"/>
        </p:nvSpPr>
        <p:spPr>
          <a:xfrm>
            <a:off x="1338700" y="2810914"/>
            <a:ext cx="7759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التقسيم الثلاثي ( قمة, وسط , قاعدة )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 </a:t>
            </a: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Tripartite articulation (Top, Middle, Base)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33B2653-E4AF-F6A2-56ED-460FD86061E8}"/>
              </a:ext>
            </a:extLst>
          </p:cNvPr>
          <p:cNvSpPr txBox="1"/>
          <p:nvPr userDrawn="1"/>
        </p:nvSpPr>
        <p:spPr>
          <a:xfrm>
            <a:off x="4877682" y="4573945"/>
            <a:ext cx="4220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عنصر الدروة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Parapet Element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B559380-790A-B9DA-6912-418DB19649E1}"/>
              </a:ext>
            </a:extLst>
          </p:cNvPr>
          <p:cNvSpPr txBox="1"/>
          <p:nvPr userDrawn="1"/>
        </p:nvSpPr>
        <p:spPr>
          <a:xfrm>
            <a:off x="9097786" y="4851516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defTabSz="914400">
              <a:lnSpc>
                <a:spcPct val="100000"/>
              </a:lnSpc>
              <a:defRPr/>
            </a:pPr>
            <a:r>
              <a:rPr lang="en-US" sz="1400" b="1">
                <a:solidFill>
                  <a:schemeClr val="bg2">
                    <a:lumMod val="10000"/>
                  </a:schemeClr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6.2</a:t>
            </a:r>
            <a:endParaRPr lang="en-US" sz="1600" b="1">
              <a:solidFill>
                <a:schemeClr val="bg2">
                  <a:lumMod val="10000"/>
                </a:schemeClr>
              </a:solidFill>
              <a:latin typeface="Alexandria" pitchFamily="2" charset="-78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457B75A-5C6D-8466-6863-DA3961B0AADA}"/>
              </a:ext>
            </a:extLst>
          </p:cNvPr>
          <p:cNvSpPr txBox="1"/>
          <p:nvPr userDrawn="1"/>
        </p:nvSpPr>
        <p:spPr>
          <a:xfrm>
            <a:off x="4877682" y="4874184"/>
            <a:ext cx="4220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عنصر الزخرفة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Ornamental Element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584A6A7-059A-B184-942F-81B6B2F8DD18}"/>
              </a:ext>
            </a:extLst>
          </p:cNvPr>
          <p:cNvSpPr txBox="1"/>
          <p:nvPr userDrawn="1"/>
        </p:nvSpPr>
        <p:spPr>
          <a:xfrm>
            <a:off x="9097786" y="5195588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defTabSz="914400">
              <a:lnSpc>
                <a:spcPct val="100000"/>
              </a:lnSpc>
              <a:defRPr/>
            </a:pPr>
            <a:r>
              <a:rPr lang="en-US" sz="1400" b="1">
                <a:solidFill>
                  <a:schemeClr val="bg2">
                    <a:lumMod val="10000"/>
                  </a:schemeClr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6.3</a:t>
            </a:r>
            <a:endParaRPr lang="en-US" sz="1600" b="1">
              <a:solidFill>
                <a:schemeClr val="bg2">
                  <a:lumMod val="10000"/>
                </a:schemeClr>
              </a:solidFill>
              <a:latin typeface="Alexandria" pitchFamily="2" charset="-78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C3A2E12-8DAB-0831-4C73-673600D44490}"/>
              </a:ext>
            </a:extLst>
          </p:cNvPr>
          <p:cNvSpPr txBox="1"/>
          <p:nvPr userDrawn="1"/>
        </p:nvSpPr>
        <p:spPr>
          <a:xfrm>
            <a:off x="3260558" y="5218256"/>
            <a:ext cx="5837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عناصر الفتحات (الأبواب والنوافذ والتجاويف)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Doors , Windows &amp; depth  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C54FA10-D6E4-A15F-55DD-358C4F2F1100}"/>
              </a:ext>
            </a:extLst>
          </p:cNvPr>
          <p:cNvSpPr txBox="1"/>
          <p:nvPr userDrawn="1"/>
        </p:nvSpPr>
        <p:spPr>
          <a:xfrm>
            <a:off x="3876860" y="5841239"/>
            <a:ext cx="52209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الألوان والمواد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</a:rPr>
              <a:t>Colors &amp; Materials </a:t>
            </a:r>
            <a:endParaRPr kumimoji="0" lang="ar-SA" sz="14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lexandria Medium" pitchFamily="2" charset="-78"/>
              <a:cs typeface="Alexandria Medium" pitchFamily="2" charset="-78"/>
              <a:sym typeface="Trebuchet MS" panose="020B0603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257A990-BD0C-B0E3-6E1A-65B66EE6A6C7}"/>
              </a:ext>
            </a:extLst>
          </p:cNvPr>
          <p:cNvSpPr txBox="1"/>
          <p:nvPr userDrawn="1"/>
        </p:nvSpPr>
        <p:spPr>
          <a:xfrm>
            <a:off x="9097786" y="5797406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7.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EE85444-6F42-7B25-F810-4062A17E137A}"/>
              </a:ext>
            </a:extLst>
          </p:cNvPr>
          <p:cNvSpPr txBox="1"/>
          <p:nvPr userDrawn="1"/>
        </p:nvSpPr>
        <p:spPr>
          <a:xfrm>
            <a:off x="9097786" y="6131854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defTabSz="914400">
              <a:lnSpc>
                <a:spcPct val="100000"/>
              </a:lnSpc>
              <a:defRPr/>
            </a:pPr>
            <a:r>
              <a:rPr lang="en-US" sz="1400" b="1">
                <a:solidFill>
                  <a:schemeClr val="bg2">
                    <a:lumMod val="10000"/>
                  </a:schemeClr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7.1</a:t>
            </a:r>
            <a:endParaRPr lang="en-US" sz="1600" b="1">
              <a:solidFill>
                <a:schemeClr val="bg2">
                  <a:lumMod val="10000"/>
                </a:schemeClr>
              </a:solidFill>
              <a:latin typeface="Alexandria" pitchFamily="2" charset="-78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94750F5-17AD-3223-3F8A-54E3D4CE8777}"/>
              </a:ext>
            </a:extLst>
          </p:cNvPr>
          <p:cNvSpPr txBox="1"/>
          <p:nvPr userDrawn="1"/>
        </p:nvSpPr>
        <p:spPr>
          <a:xfrm>
            <a:off x="2298032" y="6128836"/>
            <a:ext cx="6799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الألوان والمواد المستخدمة في المشروع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Colors and Materials Used in the Project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3864E726-C0A3-C702-3BE9-EDCFCDE8D32B}"/>
              </a:ext>
            </a:extLst>
          </p:cNvPr>
          <p:cNvCxnSpPr>
            <a:cxnSpLocks/>
          </p:cNvCxnSpPr>
          <p:nvPr userDrawn="1"/>
        </p:nvCxnSpPr>
        <p:spPr>
          <a:xfrm>
            <a:off x="2093495" y="2339642"/>
            <a:ext cx="7568873" cy="0"/>
          </a:xfrm>
          <a:prstGeom prst="line">
            <a:avLst/>
          </a:prstGeom>
          <a:ln w="28575">
            <a:solidFill>
              <a:srgbClr val="436B7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E1896EDE-B667-EBEB-D355-2D53DA42E358}"/>
              </a:ext>
            </a:extLst>
          </p:cNvPr>
          <p:cNvCxnSpPr>
            <a:cxnSpLocks/>
          </p:cNvCxnSpPr>
          <p:nvPr userDrawn="1"/>
        </p:nvCxnSpPr>
        <p:spPr>
          <a:xfrm>
            <a:off x="2093495" y="4154457"/>
            <a:ext cx="7568873" cy="0"/>
          </a:xfrm>
          <a:prstGeom prst="line">
            <a:avLst/>
          </a:prstGeom>
          <a:ln w="28575">
            <a:solidFill>
              <a:srgbClr val="436B7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28603387-B4F1-01B4-3238-43AB1ED14945}"/>
              </a:ext>
            </a:extLst>
          </p:cNvPr>
          <p:cNvCxnSpPr>
            <a:cxnSpLocks/>
          </p:cNvCxnSpPr>
          <p:nvPr userDrawn="1"/>
        </p:nvCxnSpPr>
        <p:spPr>
          <a:xfrm>
            <a:off x="2093495" y="5653057"/>
            <a:ext cx="7568873" cy="0"/>
          </a:xfrm>
          <a:prstGeom prst="line">
            <a:avLst/>
          </a:prstGeom>
          <a:ln w="28575">
            <a:solidFill>
              <a:srgbClr val="436B7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391D4A89-34C6-D112-15D5-17D3CBEF73A2}"/>
              </a:ext>
            </a:extLst>
          </p:cNvPr>
          <p:cNvCxnSpPr>
            <a:cxnSpLocks/>
          </p:cNvCxnSpPr>
          <p:nvPr userDrawn="1"/>
        </p:nvCxnSpPr>
        <p:spPr>
          <a:xfrm>
            <a:off x="2093495" y="6694202"/>
            <a:ext cx="7568873" cy="0"/>
          </a:xfrm>
          <a:prstGeom prst="line">
            <a:avLst/>
          </a:prstGeom>
          <a:ln w="28575">
            <a:solidFill>
              <a:srgbClr val="436B7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AB95BB34-50BB-2118-26E8-F7D197D447F2}"/>
              </a:ext>
            </a:extLst>
          </p:cNvPr>
          <p:cNvSpPr txBox="1"/>
          <p:nvPr userDrawn="1"/>
        </p:nvSpPr>
        <p:spPr>
          <a:xfrm>
            <a:off x="3876860" y="6865540"/>
            <a:ext cx="52209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عناصر الموقع العام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</a:rPr>
              <a:t>Site Plan Elements </a:t>
            </a:r>
            <a:endParaRPr kumimoji="0" lang="ar-SA" sz="14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lexandria Medium" pitchFamily="2" charset="-78"/>
              <a:cs typeface="Alexandria Medium" pitchFamily="2" charset="-78"/>
              <a:sym typeface="Trebuchet MS" panose="020B0603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B587DAF-97EC-62D1-526F-2C96F6F4A242}"/>
              </a:ext>
            </a:extLst>
          </p:cNvPr>
          <p:cNvSpPr txBox="1"/>
          <p:nvPr userDrawn="1"/>
        </p:nvSpPr>
        <p:spPr>
          <a:xfrm>
            <a:off x="9097786" y="6868558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8.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3B889C3-EB1B-F6FC-DFE6-47999B8FBA57}"/>
              </a:ext>
            </a:extLst>
          </p:cNvPr>
          <p:cNvSpPr txBox="1"/>
          <p:nvPr userDrawn="1"/>
        </p:nvSpPr>
        <p:spPr>
          <a:xfrm>
            <a:off x="9097786" y="7203006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defTabSz="914400">
              <a:lnSpc>
                <a:spcPct val="100000"/>
              </a:lnSpc>
              <a:defRPr/>
            </a:pPr>
            <a:r>
              <a:rPr lang="en-US" sz="1400" b="1">
                <a:solidFill>
                  <a:schemeClr val="bg2">
                    <a:lumMod val="10000"/>
                  </a:schemeClr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8.1</a:t>
            </a:r>
            <a:endParaRPr lang="en-US" sz="1600" b="1">
              <a:solidFill>
                <a:schemeClr val="bg2">
                  <a:lumMod val="10000"/>
                </a:schemeClr>
              </a:solidFill>
              <a:latin typeface="Alexandria" pitchFamily="2" charset="-78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08DC99D-ED7C-3274-AC45-05CA1F632566}"/>
              </a:ext>
            </a:extLst>
          </p:cNvPr>
          <p:cNvSpPr txBox="1"/>
          <p:nvPr userDrawn="1"/>
        </p:nvSpPr>
        <p:spPr>
          <a:xfrm>
            <a:off x="2298032" y="7199988"/>
            <a:ext cx="6799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الأشجار المستخدمة في المشروع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Trees Used in the Project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04C1DB8-8617-98ED-087D-E2B848E5BD76}"/>
              </a:ext>
            </a:extLst>
          </p:cNvPr>
          <p:cNvSpPr txBox="1"/>
          <p:nvPr userDrawn="1"/>
        </p:nvSpPr>
        <p:spPr>
          <a:xfrm>
            <a:off x="9097786" y="7478015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defTabSz="914400">
              <a:lnSpc>
                <a:spcPct val="100000"/>
              </a:lnSpc>
              <a:defRPr/>
            </a:pPr>
            <a:r>
              <a:rPr lang="en-US" sz="1400" b="1">
                <a:solidFill>
                  <a:schemeClr val="bg2">
                    <a:lumMod val="10000"/>
                  </a:schemeClr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8.2</a:t>
            </a:r>
            <a:endParaRPr lang="en-US" sz="1600" b="1">
              <a:solidFill>
                <a:schemeClr val="bg2">
                  <a:lumMod val="10000"/>
                </a:schemeClr>
              </a:solidFill>
              <a:latin typeface="Alexandria" pitchFamily="2" charset="-78"/>
              <a:cs typeface="Alexandria" pitchFamily="2" charset="-78"/>
              <a:sym typeface="Trebuchet MS" panose="020B0603020202020204" pitchFamily="34" charset="0"/>
            </a:endParaRP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EC29142C-8613-E685-473C-D77D0274BABB}"/>
              </a:ext>
            </a:extLst>
          </p:cNvPr>
          <p:cNvCxnSpPr>
            <a:cxnSpLocks/>
          </p:cNvCxnSpPr>
          <p:nvPr userDrawn="1"/>
        </p:nvCxnSpPr>
        <p:spPr>
          <a:xfrm>
            <a:off x="2093495" y="7945486"/>
            <a:ext cx="7568873" cy="0"/>
          </a:xfrm>
          <a:prstGeom prst="line">
            <a:avLst/>
          </a:prstGeom>
          <a:ln w="28575">
            <a:solidFill>
              <a:srgbClr val="436B7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96166E2B-3B6E-DD76-9EEB-BEE45FC9FEF4}"/>
              </a:ext>
            </a:extLst>
          </p:cNvPr>
          <p:cNvSpPr txBox="1"/>
          <p:nvPr userDrawn="1"/>
        </p:nvSpPr>
        <p:spPr>
          <a:xfrm>
            <a:off x="3260558" y="8072413"/>
            <a:ext cx="5837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تعهد بإرفاق المستندات 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Medium" pitchFamily="2" charset="-78"/>
                <a:cs typeface="Alexandria Medium" pitchFamily="2" charset="-78"/>
              </a:rPr>
              <a:t>Commitment to Attach the Documents </a:t>
            </a:r>
            <a:endParaRPr kumimoji="0" lang="ar-SA" sz="1400" b="0" i="0" u="none" strike="noStrike" kern="1200" cap="none" spc="0" normalizeH="0" baseline="0" noProof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lexandria Medium" pitchFamily="2" charset="-78"/>
              <a:cs typeface="Alexandria Medium" pitchFamily="2" charset="-78"/>
              <a:sym typeface="Trebuchet MS" panose="020B060302020202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BB7C665-26D1-3CD9-59D2-A2577FCF6DA9}"/>
              </a:ext>
            </a:extLst>
          </p:cNvPr>
          <p:cNvSpPr txBox="1"/>
          <p:nvPr userDrawn="1"/>
        </p:nvSpPr>
        <p:spPr>
          <a:xfrm>
            <a:off x="9097786" y="8075431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9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.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22BF6AC-6B34-0F33-C56C-9F410DA615DB}"/>
              </a:ext>
            </a:extLst>
          </p:cNvPr>
          <p:cNvSpPr txBox="1"/>
          <p:nvPr userDrawn="1"/>
        </p:nvSpPr>
        <p:spPr>
          <a:xfrm>
            <a:off x="11509992" y="7310886"/>
            <a:ext cx="4220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 defTabSz="914400">
              <a:lnSpc>
                <a:spcPct val="100000"/>
              </a:lnSpc>
              <a:defRPr/>
            </a:pPr>
            <a:r>
              <a:rPr kumimoji="0" lang="ar-SA" sz="14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الوصول الشامل و الخدمات</a:t>
            </a: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 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Accessibility &amp; Utility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F5CF529-50E4-A7DF-5D44-02852B679B08}"/>
              </a:ext>
            </a:extLst>
          </p:cNvPr>
          <p:cNvSpPr txBox="1"/>
          <p:nvPr userDrawn="1"/>
        </p:nvSpPr>
        <p:spPr>
          <a:xfrm>
            <a:off x="15730098" y="7303771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defTabSz="914400">
              <a:lnSpc>
                <a:spcPct val="100000"/>
              </a:lnSpc>
              <a:defRPr/>
            </a:pPr>
            <a:r>
              <a:rPr lang="en-US" sz="1400" b="1">
                <a:solidFill>
                  <a:schemeClr val="bg2">
                    <a:lumMod val="10000"/>
                  </a:schemeClr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4.3</a:t>
            </a:r>
            <a:endParaRPr lang="en-US" sz="1600" b="1">
              <a:solidFill>
                <a:schemeClr val="bg2">
                  <a:lumMod val="10000"/>
                </a:schemeClr>
              </a:solidFill>
              <a:latin typeface="Alexandria" pitchFamily="2" charset="-78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52B0D72-AC21-4D53-34B8-4410AFCDF7DA}"/>
              </a:ext>
            </a:extLst>
          </p:cNvPr>
          <p:cNvSpPr txBox="1"/>
          <p:nvPr userDrawn="1"/>
        </p:nvSpPr>
        <p:spPr>
          <a:xfrm>
            <a:off x="10369182" y="3460488"/>
            <a:ext cx="5360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algn="justLow">
              <a:lnSpc>
                <a:spcPct val="100000"/>
              </a:lnSpc>
              <a:defRPr/>
            </a:pPr>
            <a:r>
              <a:rPr lang="ar-SA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بيانات المشروع 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Project Information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4E95CE6-70D6-D348-647A-CE0E61B8C60E}"/>
              </a:ext>
            </a:extLst>
          </p:cNvPr>
          <p:cNvSpPr txBox="1"/>
          <p:nvPr userDrawn="1"/>
        </p:nvSpPr>
        <p:spPr>
          <a:xfrm>
            <a:off x="15730099" y="3455100"/>
            <a:ext cx="570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2.</a:t>
            </a:r>
            <a:r>
              <a:rPr lang="en-US" sz="1400" b="1">
                <a:solidFill>
                  <a:schemeClr val="bg2">
                    <a:lumMod val="10000"/>
                  </a:schemeClr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1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3ACD7BD-3C58-F35D-378C-588032C2FCAB}"/>
              </a:ext>
            </a:extLst>
          </p:cNvPr>
          <p:cNvSpPr txBox="1"/>
          <p:nvPr userDrawn="1"/>
        </p:nvSpPr>
        <p:spPr>
          <a:xfrm>
            <a:off x="1752601" y="7474997"/>
            <a:ext cx="7345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lvl="0" defTabSz="914400">
              <a:lnSpc>
                <a:spcPct val="100000"/>
              </a:lnSpc>
              <a:defRPr/>
            </a:pPr>
            <a:r>
              <a:rPr lang="ar-SA" sz="1400" dirty="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لوحة الاضاءة و اثاث الشوارع و اللوحات الارشادية (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  <a:sym typeface="Trebuchet MS" panose="020B0603020202020204" pitchFamily="34" charset="0"/>
              </a:rPr>
              <a:t>(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lexandria Light" pitchFamily="2" charset="-78"/>
                <a:cs typeface="Alexandria Light" pitchFamily="2" charset="-78"/>
              </a:rPr>
              <a:t>Lighting, Street Furniture, and Directional Signage</a:t>
            </a:r>
          </a:p>
          <a:p>
            <a:pPr lvl="0" algn="justLow" defTabSz="914400">
              <a:lnSpc>
                <a:spcPct val="100000"/>
              </a:lnSpc>
              <a:defRPr/>
            </a:pPr>
            <a:endParaRPr lang="en-US" sz="1400" dirty="0">
              <a:solidFill>
                <a:schemeClr val="bg2">
                  <a:lumMod val="50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pic>
        <p:nvPicPr>
          <p:cNvPr id="80" name="Picture 79">
            <a:extLst>
              <a:ext uri="{FF2B5EF4-FFF2-40B4-BE49-F238E27FC236}">
                <a16:creationId xmlns:a16="http://schemas.microsoft.com/office/drawing/2014/main" id="{7A5A6782-C763-EDA4-EA8C-F294FCF0FA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1402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370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4590" y="2393634"/>
            <a:ext cx="1472184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4590" y="6425249"/>
            <a:ext cx="1472184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>
                    <a:tint val="82000"/>
                  </a:schemeClr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82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82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3642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3480" y="2555875"/>
            <a:ext cx="725424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41080" y="2555875"/>
            <a:ext cx="725424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3104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703" y="511176"/>
            <a:ext cx="14721840" cy="18557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5704" y="2353628"/>
            <a:ext cx="7220902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5704" y="3507105"/>
            <a:ext cx="7220902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641080" y="2353628"/>
            <a:ext cx="7256463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641080" y="3507105"/>
            <a:ext cx="7256463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967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49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34D7-23F2-41D9-AE92-D03A1209C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7109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8792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704" y="640080"/>
            <a:ext cx="5505132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56463" y="1382396"/>
            <a:ext cx="864108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5704" y="2880360"/>
            <a:ext cx="5505132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9692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704" y="640080"/>
            <a:ext cx="5505132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256463" y="1382396"/>
            <a:ext cx="864108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5704" y="2880360"/>
            <a:ext cx="5505132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1107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6365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214860" y="511175"/>
            <a:ext cx="3680460" cy="81365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3480" y="511175"/>
            <a:ext cx="10828020" cy="813657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6089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97F3473F-D9E9-023F-B889-C71C8F7A5A26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04F0D6FC-5993-92BB-3098-E4ED86A9479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68339" y="2675270"/>
            <a:ext cx="6038261" cy="5683250"/>
          </a:xfrm>
        </p:spPr>
        <p:txBody>
          <a:bodyPr/>
          <a:lstStyle/>
          <a:p>
            <a:endParaRPr lang="en-US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59678B58-CC10-FC60-7EFB-FF68385A6A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ED374C1-A7E4-0C43-8CE3-17E983EEE5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50288" y="3079750"/>
            <a:ext cx="6413500" cy="4933950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A3B28A6A-FA47-24E6-4A2C-B56AACFD924D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87746031"/>
              </p:ext>
            </p:extLst>
          </p:nvPr>
        </p:nvGraphicFramePr>
        <p:xfrm>
          <a:off x="13360657" y="7164829"/>
          <a:ext cx="2610619" cy="1345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0619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4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dirty="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اسم المشروع</a:t>
                      </a:r>
                      <a:r>
                        <a:rPr lang="en-US" sz="1100" dirty="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</a:t>
                      </a:r>
                      <a:r>
                        <a:rPr lang="ar-SA" sz="1100" b="0" dirty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:(Project Name</a:t>
                      </a:r>
                      <a:endParaRPr lang="ar-SA" sz="1100" b="0" dirty="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  <a:tr h="336374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مساحة المشروع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</a:t>
                      </a:r>
                      <a:r>
                        <a:rPr lang="ar-SA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Project Area</a:t>
                      </a:r>
                      <a:endParaRPr lang="ar-SA" sz="110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0284"/>
                  </a:ext>
                </a:extLst>
              </a:tr>
              <a:tr h="336374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dirty="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نوع المشروع</a:t>
                      </a:r>
                      <a:r>
                        <a:rPr lang="en-US" sz="1100" dirty="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</a:t>
                      </a:r>
                      <a:r>
                        <a:rPr lang="ar-SA" sz="1100" dirty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</a:t>
                      </a:r>
                      <a:r>
                        <a:rPr lang="en-US" sz="1100" dirty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Project Type</a:t>
                      </a:r>
                      <a:endParaRPr lang="ar-SA" sz="1100" dirty="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01"/>
                  </a:ext>
                </a:extLst>
              </a:tr>
              <a:tr h="336374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dirty="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النمط</a:t>
                      </a:r>
                      <a:r>
                        <a:rPr lang="en-US" sz="1100" dirty="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 </a:t>
                      </a:r>
                      <a:r>
                        <a:rPr lang="ar-SA" sz="1100" dirty="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/ الطراز </a:t>
                      </a:r>
                      <a:r>
                        <a:rPr lang="ar-SA" sz="1100" dirty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</a:t>
                      </a:r>
                      <a:r>
                        <a:rPr lang="en-US" sz="1100" dirty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Architectural Style</a:t>
                      </a:r>
                      <a:endParaRPr lang="ar-SA" sz="1100" dirty="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777791"/>
                  </a:ext>
                </a:extLst>
              </a:tr>
            </a:tbl>
          </a:graphicData>
        </a:graphic>
      </p:graphicFrame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7FA260A8-B8CB-CB6E-BEBA-CC7F8258D4A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784317638"/>
              </p:ext>
            </p:extLst>
          </p:nvPr>
        </p:nvGraphicFramePr>
        <p:xfrm>
          <a:off x="13360657" y="4734471"/>
          <a:ext cx="2633735" cy="1681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3735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4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رقم القطعة</a:t>
                      </a:r>
                      <a:r>
                        <a:rPr lang="en-US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</a:t>
                      </a:r>
                      <a:r>
                        <a:rPr lang="ar-SA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:(Plot Number</a:t>
                      </a:r>
                      <a:endParaRPr lang="ar-SA" sz="1100" b="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  <a:tr h="336374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dirty="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رقم المخطط</a:t>
                      </a:r>
                      <a:r>
                        <a:rPr lang="en-US" sz="1100" dirty="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</a:t>
                      </a:r>
                      <a:r>
                        <a:rPr lang="ar-SA" sz="1100" dirty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:(S</a:t>
                      </a:r>
                      <a:r>
                        <a:rPr lang="en-US" sz="1100" dirty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ub-Division</a:t>
                      </a:r>
                      <a:endParaRPr lang="ar-SA" sz="1100" dirty="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0284"/>
                  </a:ext>
                </a:extLst>
              </a:tr>
              <a:tr h="336374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dirty="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اسم الحي</a:t>
                      </a:r>
                      <a:r>
                        <a:rPr lang="en-US" sz="1100" dirty="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 </a:t>
                      </a:r>
                      <a:r>
                        <a:rPr lang="ar-SA" sz="1100" dirty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</a:t>
                      </a:r>
                      <a:r>
                        <a:rPr lang="en-US" sz="1100" dirty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District Name</a:t>
                      </a:r>
                      <a:endParaRPr lang="ar-SA" sz="1100" dirty="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01"/>
                  </a:ext>
                </a:extLst>
              </a:tr>
              <a:tr h="336374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dirty="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اسم البلدية</a:t>
                      </a:r>
                      <a:r>
                        <a:rPr lang="en-US" sz="1100" dirty="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</a:t>
                      </a:r>
                      <a:r>
                        <a:rPr lang="ar-SA" sz="1100" dirty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</a:t>
                      </a:r>
                      <a:r>
                        <a:rPr lang="en-US" sz="1100" dirty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Municipality Name</a:t>
                      </a:r>
                      <a:endParaRPr lang="ar-SA" sz="1100" dirty="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874368"/>
                  </a:ext>
                </a:extLst>
              </a:tr>
              <a:tr h="336374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dirty="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مساحة الارض</a:t>
                      </a:r>
                      <a:r>
                        <a:rPr lang="en-US" sz="1100" dirty="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 </a:t>
                      </a:r>
                      <a:r>
                        <a:rPr lang="ar-SA" sz="1100" dirty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</a:t>
                      </a:r>
                      <a:r>
                        <a:rPr lang="en-US" sz="1100" dirty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Land Area</a:t>
                      </a:r>
                      <a:endParaRPr lang="ar-SA" sz="1100" dirty="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5688884"/>
                  </a:ext>
                </a:extLst>
              </a:tr>
            </a:tbl>
          </a:graphicData>
        </a:graphic>
      </p:graphicFrame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DE46D6D8-C677-8DE5-82F1-3D32AE9245C3}"/>
              </a:ext>
            </a:extLst>
          </p:cNvPr>
          <p:cNvSpPr txBox="1">
            <a:spLocks/>
          </p:cNvSpPr>
          <p:nvPr userDrawn="1"/>
        </p:nvSpPr>
        <p:spPr>
          <a:xfrm>
            <a:off x="10876465" y="2352181"/>
            <a:ext cx="52126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r" defTabSz="829544" rtl="1">
              <a:defRPr sz="2400">
                <a:solidFill>
                  <a:srgbClr val="B78C57"/>
                </a:solidFill>
                <a:cs typeface="DIN Next LT Arabic Medium" panose="020B0503020203050203" pitchFamily="34" charset="-78"/>
              </a:defRPr>
            </a:lvl1pPr>
            <a:lvl2pPr marL="0" indent="0" algn="r" defTabSz="829544" rtl="1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FontTx/>
              <a:buNone/>
              <a:defRPr sz="1100" kern="1200">
                <a:solidFill>
                  <a:srgbClr val="185F44"/>
                </a:solidFill>
                <a:latin typeface="+mn-lt"/>
                <a:ea typeface="+mn-ea"/>
                <a:cs typeface="+mn-cs"/>
              </a:defRPr>
            </a:lvl2pPr>
            <a:lvl3pPr marL="195955" indent="-195955" algn="r" defTabSz="829544" rtl="1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1"/>
              </a:buClr>
              <a:buFont typeface="Arial" panose="020B0604020202020204" pitchFamily="34" charset="0"/>
              <a:buChar char="—"/>
              <a:defRPr sz="1100" kern="1200">
                <a:solidFill>
                  <a:srgbClr val="185F44"/>
                </a:solidFill>
                <a:latin typeface="+mn-lt"/>
                <a:ea typeface="+mn-ea"/>
                <a:cs typeface="+mn-cs"/>
              </a:defRPr>
            </a:lvl3pPr>
            <a:lvl4pPr marL="391910" indent="-130637" algn="r" defTabSz="829544" rtl="1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1"/>
              </a:buClr>
              <a:buFont typeface="Arial" panose="020B0604020202020204" pitchFamily="34" charset="0"/>
              <a:buChar char="-"/>
              <a:defRPr sz="1100" kern="1200">
                <a:solidFill>
                  <a:srgbClr val="185F44"/>
                </a:solidFill>
                <a:latin typeface="+mn-lt"/>
                <a:ea typeface="+mn-ea"/>
                <a:cs typeface="+mn-cs"/>
              </a:defRPr>
            </a:lvl4pPr>
            <a:lvl5pPr marL="587866" indent="-195955" algn="r" defTabSz="829544" rtl="1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1"/>
              </a:buClr>
              <a:buFont typeface="Arial" panose="020B0604020202020204" pitchFamily="34" charset="0"/>
              <a:buChar char="—"/>
              <a:defRPr sz="1100" kern="1200" baseline="0">
                <a:solidFill>
                  <a:srgbClr val="185F44"/>
                </a:solidFill>
                <a:latin typeface="+mn-lt"/>
                <a:ea typeface="+mn-ea"/>
                <a:cs typeface="+mn-cs"/>
              </a:defRPr>
            </a:lvl5pPr>
            <a:lvl6pPr marL="783821" indent="-130637" algn="r" defTabSz="829544" rtl="1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36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045094" indent="-261274" algn="r" defTabSz="829544" rtl="1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36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175731" indent="-130637" algn="r" defTabSz="829544" rtl="1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36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525561" indent="-207386" algn="r" defTabSz="829544" rtl="1" eaLnBrk="1" latinLnBrk="0" hangingPunct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1400">
                <a:solidFill>
                  <a:srgbClr val="3A5C64"/>
                </a:solidFill>
                <a:latin typeface="Alexandria SemiBold" pitchFamily="2" charset="-78"/>
                <a:cs typeface="Alexandria SemiBold" pitchFamily="2" charset="-78"/>
              </a:rPr>
              <a:t>بيانات المالك والملكية</a:t>
            </a:r>
            <a:r>
              <a:rPr lang="en-US" sz="1200">
                <a:solidFill>
                  <a:srgbClr val="3A5C64"/>
                </a:solidFill>
                <a:latin typeface="Alexandria Light" pitchFamily="2" charset="-78"/>
                <a:cs typeface="Alexandria Light" pitchFamily="2" charset="-78"/>
              </a:rPr>
              <a:t>:(Owner &amp; Property Details) 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7761038C-89EB-4C12-413E-CA25D104D35B}"/>
              </a:ext>
            </a:extLst>
          </p:cNvPr>
          <p:cNvSpPr txBox="1">
            <a:spLocks/>
          </p:cNvSpPr>
          <p:nvPr userDrawn="1"/>
        </p:nvSpPr>
        <p:spPr>
          <a:xfrm>
            <a:off x="11135133" y="4329582"/>
            <a:ext cx="49539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r" defTabSz="829544" rtl="1">
              <a:defRPr sz="1600" b="1">
                <a:solidFill>
                  <a:srgbClr val="85826B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defRPr>
            </a:lvl1pPr>
            <a:lvl2pPr marL="0" indent="0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FontTx/>
              <a:buNone/>
              <a:defRPr sz="1100">
                <a:solidFill>
                  <a:srgbClr val="185F44"/>
                </a:solidFill>
              </a:defRPr>
            </a:lvl2pPr>
            <a:lvl3pPr marL="195955" indent="-195955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1"/>
              </a:buClr>
              <a:buFont typeface="Arial" panose="020B0604020202020204" pitchFamily="34" charset="0"/>
              <a:buChar char="—"/>
              <a:defRPr sz="1100">
                <a:solidFill>
                  <a:srgbClr val="185F44"/>
                </a:solidFill>
              </a:defRPr>
            </a:lvl3pPr>
            <a:lvl4pPr marL="391910" indent="-130637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1"/>
              </a:buClr>
              <a:buFont typeface="Arial" panose="020B0604020202020204" pitchFamily="34" charset="0"/>
              <a:buChar char="-"/>
              <a:defRPr sz="1100">
                <a:solidFill>
                  <a:srgbClr val="185F44"/>
                </a:solidFill>
              </a:defRPr>
            </a:lvl4pPr>
            <a:lvl5pPr marL="587866" indent="-195955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1"/>
              </a:buClr>
              <a:buFont typeface="Arial" panose="020B0604020202020204" pitchFamily="34" charset="0"/>
              <a:buChar char="—"/>
              <a:defRPr sz="1100" baseline="0">
                <a:solidFill>
                  <a:srgbClr val="185F44"/>
                </a:solidFill>
              </a:defRPr>
            </a:lvl5pPr>
            <a:lvl6pPr marL="783821" indent="-130637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361">
                <a:solidFill>
                  <a:schemeClr val="tx2"/>
                </a:solidFill>
              </a:defRPr>
            </a:lvl6pPr>
            <a:lvl7pPr marL="1045094" indent="-261274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361">
                <a:solidFill>
                  <a:schemeClr val="tx2"/>
                </a:solidFill>
              </a:defRPr>
            </a:lvl7pPr>
            <a:lvl8pPr marL="1175731" indent="-130637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361">
                <a:solidFill>
                  <a:schemeClr val="tx2"/>
                </a:solidFill>
              </a:defRPr>
            </a:lvl8pPr>
            <a:lvl9pPr marL="3525561" indent="-207386" algn="r" defTabSz="829544" rtl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/>
            </a:lvl9pPr>
          </a:lstStyle>
          <a:p>
            <a:r>
              <a:rPr lang="ar-SA" sz="1400" b="0">
                <a:solidFill>
                  <a:srgbClr val="3A5C64"/>
                </a:solidFill>
                <a:latin typeface="Alexandria SemiBold" pitchFamily="2" charset="-78"/>
                <a:cs typeface="Alexandria SemiBold" pitchFamily="2" charset="-78"/>
              </a:rPr>
              <a:t>بيانات الموقع والارض</a:t>
            </a:r>
            <a:r>
              <a:rPr lang="en-US" sz="1400" b="0">
                <a:solidFill>
                  <a:srgbClr val="3A5C64"/>
                </a:solidFill>
                <a:latin typeface="Alexandria SemiBold" pitchFamily="2" charset="-78"/>
                <a:cs typeface="Alexandria SemiBold" pitchFamily="2" charset="-78"/>
              </a:rPr>
              <a:t> </a:t>
            </a:r>
            <a:r>
              <a:rPr lang="en-US" sz="1200" b="0">
                <a:solidFill>
                  <a:srgbClr val="3A5C64"/>
                </a:solidFill>
                <a:latin typeface="Alexandria Light" pitchFamily="2" charset="-78"/>
                <a:cs typeface="Alexandria Light" pitchFamily="2" charset="-78"/>
              </a:rPr>
              <a:t>:(Location &amp; Land Details) </a:t>
            </a:r>
            <a:endParaRPr lang="ar-SA" sz="1200" b="0">
              <a:solidFill>
                <a:srgbClr val="3A5C64"/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4B650DCF-441B-AAA0-BADE-BE669889A1A5}"/>
              </a:ext>
            </a:extLst>
          </p:cNvPr>
          <p:cNvSpPr txBox="1">
            <a:spLocks/>
          </p:cNvSpPr>
          <p:nvPr userDrawn="1"/>
        </p:nvSpPr>
        <p:spPr>
          <a:xfrm>
            <a:off x="9939651" y="6751211"/>
            <a:ext cx="61494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r" defTabSz="829544" rtl="1">
              <a:defRPr sz="1600" b="1">
                <a:solidFill>
                  <a:srgbClr val="85826B"/>
                </a:solidFill>
                <a:latin typeface="DIN NEXT™ ARABIC REGULAR" panose="020B0503020203050203" pitchFamily="34" charset="-78"/>
                <a:cs typeface="DIN NEXT™ ARABIC REGULAR" panose="020B0503020203050203" pitchFamily="34" charset="-78"/>
              </a:defRPr>
            </a:lvl1pPr>
            <a:lvl2pPr marL="0" indent="0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FontTx/>
              <a:buNone/>
              <a:defRPr sz="1100">
                <a:solidFill>
                  <a:srgbClr val="185F44"/>
                </a:solidFill>
              </a:defRPr>
            </a:lvl2pPr>
            <a:lvl3pPr marL="195955" indent="-195955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1"/>
              </a:buClr>
              <a:buFont typeface="Arial" panose="020B0604020202020204" pitchFamily="34" charset="0"/>
              <a:buChar char="—"/>
              <a:defRPr sz="1100">
                <a:solidFill>
                  <a:srgbClr val="185F44"/>
                </a:solidFill>
              </a:defRPr>
            </a:lvl3pPr>
            <a:lvl4pPr marL="391910" indent="-130637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1"/>
              </a:buClr>
              <a:buFont typeface="Arial" panose="020B0604020202020204" pitchFamily="34" charset="0"/>
              <a:buChar char="-"/>
              <a:defRPr sz="1100">
                <a:solidFill>
                  <a:srgbClr val="185F44"/>
                </a:solidFill>
              </a:defRPr>
            </a:lvl4pPr>
            <a:lvl5pPr marL="587866" indent="-195955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1"/>
              </a:buClr>
              <a:buFont typeface="Arial" panose="020B0604020202020204" pitchFamily="34" charset="0"/>
              <a:buChar char="—"/>
              <a:defRPr sz="1100" baseline="0">
                <a:solidFill>
                  <a:srgbClr val="185F44"/>
                </a:solidFill>
              </a:defRPr>
            </a:lvl5pPr>
            <a:lvl6pPr marL="783821" indent="-130637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361">
                <a:solidFill>
                  <a:schemeClr val="tx2"/>
                </a:solidFill>
              </a:defRPr>
            </a:lvl6pPr>
            <a:lvl7pPr marL="1045094" indent="-261274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1361">
                <a:solidFill>
                  <a:schemeClr val="tx2"/>
                </a:solidFill>
              </a:defRPr>
            </a:lvl7pPr>
            <a:lvl8pPr marL="1175731" indent="-130637" algn="r" defTabSz="829544" rtl="1">
              <a:lnSpc>
                <a:spcPct val="100000"/>
              </a:lnSpc>
              <a:spcBef>
                <a:spcPts val="0"/>
              </a:spcBef>
              <a:spcAft>
                <a:spcPts val="544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361">
                <a:solidFill>
                  <a:schemeClr val="tx2"/>
                </a:solidFill>
              </a:defRPr>
            </a:lvl8pPr>
            <a:lvl9pPr marL="3525561" indent="-207386" algn="r" defTabSz="829544" rtl="1">
              <a:lnSpc>
                <a:spcPct val="90000"/>
              </a:lnSpc>
              <a:spcBef>
                <a:spcPts val="454"/>
              </a:spcBef>
              <a:buFont typeface="Arial" panose="020B0604020202020204" pitchFamily="34" charset="0"/>
              <a:buChar char="•"/>
              <a:defRPr sz="1633"/>
            </a:lvl9pPr>
          </a:lstStyle>
          <a:p>
            <a:r>
              <a:rPr lang="ar-SA" sz="1400" b="0" dirty="0">
                <a:solidFill>
                  <a:srgbClr val="3A5C64"/>
                </a:solidFill>
                <a:latin typeface="Alexandria SemiBold" pitchFamily="2" charset="-78"/>
                <a:cs typeface="Alexandria SemiBold" pitchFamily="2" charset="-78"/>
              </a:rPr>
              <a:t>بيانات المشروع والتوجه التصميمي</a:t>
            </a:r>
            <a:r>
              <a:rPr lang="en-US" sz="1400" b="0" dirty="0">
                <a:solidFill>
                  <a:srgbClr val="3A5C64"/>
                </a:solidFill>
                <a:latin typeface="Alexandria SemiBold" pitchFamily="2" charset="-78"/>
                <a:cs typeface="Alexandria SemiBold" pitchFamily="2" charset="-78"/>
              </a:rPr>
              <a:t>  </a:t>
            </a:r>
            <a:r>
              <a:rPr lang="en-US" sz="1200" b="0" dirty="0">
                <a:solidFill>
                  <a:srgbClr val="3A5C64"/>
                </a:solidFill>
                <a:latin typeface="Alexandria Light" pitchFamily="2" charset="-78"/>
                <a:cs typeface="Alexandria Light" pitchFamily="2" charset="-78"/>
              </a:rPr>
              <a:t>:(Project &amp; Design Direction Details) </a:t>
            </a:r>
            <a:endParaRPr lang="ar-SA" sz="1200" b="0" dirty="0">
              <a:solidFill>
                <a:srgbClr val="3A5C64"/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15025016-D120-57B0-421B-E85CA7509D84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2150634"/>
              </p:ext>
            </p:extLst>
          </p:nvPr>
        </p:nvGraphicFramePr>
        <p:xfrm>
          <a:off x="13360657" y="2768181"/>
          <a:ext cx="2619935" cy="1345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9935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اسم المالك </a:t>
                      </a:r>
                      <a:r>
                        <a:rPr lang="ar-SA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:(Owner Name</a:t>
                      </a: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dirty="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رقم الهوية</a:t>
                      </a:r>
                      <a:r>
                        <a:rPr lang="en-US" sz="1100" dirty="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</a:t>
                      </a:r>
                      <a:r>
                        <a:rPr lang="ar-SA" sz="1100" dirty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</a:t>
                      </a:r>
                      <a:r>
                        <a:rPr lang="en-US" sz="1100" dirty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ID Number</a:t>
                      </a:r>
                      <a:endParaRPr lang="ar-SA" sz="1100" dirty="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0284"/>
                  </a:ext>
                </a:extLst>
              </a:tr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dirty="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رقم الصك</a:t>
                      </a:r>
                      <a:r>
                        <a:rPr lang="en-US" sz="1100" dirty="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 </a:t>
                      </a:r>
                      <a:r>
                        <a:rPr lang="ar-SA" sz="1100" dirty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:(Asset </a:t>
                      </a:r>
                      <a:r>
                        <a:rPr lang="en-US" sz="1100" dirty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Deed Number</a:t>
                      </a:r>
                      <a:endParaRPr lang="ar-SA" sz="1100" dirty="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01"/>
                  </a:ext>
                </a:extLst>
              </a:tr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dirty="0">
                          <a:solidFill>
                            <a:schemeClr val="bg1"/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تاريخ الصك </a:t>
                      </a:r>
                      <a:r>
                        <a:rPr lang="ar-SA" sz="1100" dirty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dirty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:(Asset </a:t>
                      </a:r>
                      <a:r>
                        <a:rPr lang="en-US" sz="1100" dirty="0">
                          <a:solidFill>
                            <a:schemeClr val="bg1"/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Deed Date</a:t>
                      </a:r>
                      <a:endParaRPr lang="ar-SA" sz="1100" dirty="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4874368"/>
                  </a:ext>
                </a:extLst>
              </a:tr>
            </a:tbl>
          </a:graphicData>
        </a:graphic>
      </p:graphicFrame>
      <p:grpSp>
        <p:nvGrpSpPr>
          <p:cNvPr id="37" name="Group 36">
            <a:extLst>
              <a:ext uri="{FF2B5EF4-FFF2-40B4-BE49-F238E27FC236}">
                <a16:creationId xmlns:a16="http://schemas.microsoft.com/office/drawing/2014/main" id="{77210B04-CC10-23BB-2E6F-8C1C7386B055}"/>
              </a:ext>
            </a:extLst>
          </p:cNvPr>
          <p:cNvGrpSpPr/>
          <p:nvPr userDrawn="1"/>
        </p:nvGrpSpPr>
        <p:grpSpPr>
          <a:xfrm>
            <a:off x="359345" y="989258"/>
            <a:ext cx="16350111" cy="317587"/>
            <a:chOff x="287558" y="989258"/>
            <a:chExt cx="16350111" cy="317587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1E49F8F-3A7B-2B55-7D34-CF07637BD60C}"/>
                </a:ext>
              </a:extLst>
            </p:cNvPr>
            <p:cNvSpPr txBox="1"/>
            <p:nvPr/>
          </p:nvSpPr>
          <p:spPr>
            <a:xfrm>
              <a:off x="13909433" y="989258"/>
              <a:ext cx="2728236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justLow" rtl="1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2"/>
              </a:pP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معلومات المشروع |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A9ECFBB-091E-4EE6-14E7-31EF664971E1}"/>
                </a:ext>
              </a:extLst>
            </p:cNvPr>
            <p:cNvSpPr txBox="1"/>
            <p:nvPr/>
          </p:nvSpPr>
          <p:spPr>
            <a:xfrm>
              <a:off x="287558" y="989258"/>
              <a:ext cx="4404673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2"/>
              </a:pP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Project Information</a:t>
              </a: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| 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FC93C7FF-0D58-F87C-A447-4B26D36AAA2F}"/>
              </a:ext>
            </a:extLst>
          </p:cNvPr>
          <p:cNvSpPr txBox="1"/>
          <p:nvPr userDrawn="1"/>
        </p:nvSpPr>
        <p:spPr>
          <a:xfrm>
            <a:off x="4548118" y="4967300"/>
            <a:ext cx="296376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 rtl="1">
              <a:spcBef>
                <a:spcPts val="646"/>
              </a:spcBef>
            </a:pPr>
            <a:r>
              <a:rPr lang="ar-SA" sz="900" b="1" dirty="0">
                <a:solidFill>
                  <a:srgbClr val="D29440"/>
                </a:solidFill>
                <a:latin typeface="Alexandria ExtraBold" pitchFamily="2" charset="-78"/>
                <a:cs typeface="Alexandria ExtraBold" pitchFamily="2" charset="-78"/>
              </a:rPr>
              <a:t>متطلبات الرفع</a:t>
            </a:r>
            <a:endParaRPr lang="ar-SA" sz="900" dirty="0">
              <a:solidFill>
                <a:srgbClr val="D29440"/>
              </a:solidFill>
              <a:latin typeface="Alexandria Light" pitchFamily="2" charset="-78"/>
              <a:cs typeface="Alexandria Light" pitchFamily="2" charset="-78"/>
            </a:endParaRPr>
          </a:p>
          <a:p>
            <a:pPr algn="justLow" rtl="1">
              <a:spcBef>
                <a:spcPts val="646"/>
              </a:spcBef>
            </a:pPr>
            <a:r>
              <a:rPr lang="ar-SA" sz="900" dirty="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rPr>
              <a:t>يتم إرفاق صورة جوية للموقع بالنسبة للمدينة من موقع خرائط قوقل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26FFEFB-8E99-DB61-57C3-156F24BAAB51}"/>
              </a:ext>
            </a:extLst>
          </p:cNvPr>
          <p:cNvCxnSpPr>
            <a:cxnSpLocks/>
          </p:cNvCxnSpPr>
          <p:nvPr userDrawn="1"/>
        </p:nvCxnSpPr>
        <p:spPr>
          <a:xfrm>
            <a:off x="3765880" y="4904062"/>
            <a:ext cx="3689934" cy="0"/>
          </a:xfrm>
          <a:prstGeom prst="line">
            <a:avLst/>
          </a:prstGeom>
          <a:ln w="19050">
            <a:solidFill>
              <a:srgbClr val="6C9BA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CF70FF55-AA7E-5F71-D0B9-3291F944B03D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32C1196-618C-242E-2EE7-1AA798FD6B4A}"/>
              </a:ext>
            </a:extLst>
          </p:cNvPr>
          <p:cNvCxnSpPr>
            <a:cxnSpLocks/>
          </p:cNvCxnSpPr>
          <p:nvPr userDrawn="1"/>
        </p:nvCxnSpPr>
        <p:spPr>
          <a:xfrm>
            <a:off x="858507" y="4904062"/>
            <a:ext cx="6597307" cy="0"/>
          </a:xfrm>
          <a:prstGeom prst="line">
            <a:avLst/>
          </a:prstGeom>
          <a:ln w="28575">
            <a:solidFill>
              <a:srgbClr val="486F7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6F2FD3C8-683E-1129-7255-9B6406740E81}"/>
              </a:ext>
            </a:extLst>
          </p:cNvPr>
          <p:cNvSpPr txBox="1"/>
          <p:nvPr userDrawn="1"/>
        </p:nvSpPr>
        <p:spPr>
          <a:xfrm>
            <a:off x="809713" y="4967300"/>
            <a:ext cx="3851187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900" b="1" dirty="0">
                <a:solidFill>
                  <a:srgbClr val="D29440"/>
                </a:solidFill>
                <a:latin typeface="Alexandria ExtraBold" pitchFamily="2" charset="-78"/>
                <a:cs typeface="Alexandria ExtraBold" pitchFamily="2" charset="-78"/>
              </a:rPr>
              <a:t>Upload Requirements</a:t>
            </a:r>
            <a:endParaRPr lang="ar-SA" sz="900" b="1" dirty="0">
              <a:solidFill>
                <a:srgbClr val="D29440"/>
              </a:solidFill>
              <a:latin typeface="Alexandria ExtraBold" pitchFamily="2" charset="-78"/>
              <a:cs typeface="Alexandria ExtraBold" pitchFamily="2" charset="-78"/>
            </a:endParaRPr>
          </a:p>
          <a:p>
            <a:pPr rtl="1">
              <a:spcBef>
                <a:spcPts val="646"/>
              </a:spcBef>
            </a:pPr>
            <a:r>
              <a:rPr lang="en-US" sz="900" dirty="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rPr>
              <a:t>Set the location on image of the site within the city (Google Maps)</a:t>
            </a:r>
            <a:endParaRPr lang="ar-SA" sz="900" dirty="0">
              <a:solidFill>
                <a:srgbClr val="D29440"/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D18FC5F-9603-788D-43EA-5640DD263551}"/>
              </a:ext>
            </a:extLst>
          </p:cNvPr>
          <p:cNvSpPr txBox="1"/>
          <p:nvPr userDrawn="1"/>
        </p:nvSpPr>
        <p:spPr>
          <a:xfrm>
            <a:off x="4548118" y="8357552"/>
            <a:ext cx="296376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 rtl="1">
              <a:spcBef>
                <a:spcPts val="646"/>
              </a:spcBef>
            </a:pPr>
            <a:r>
              <a:rPr lang="ar-SA" sz="900" b="1" dirty="0">
                <a:solidFill>
                  <a:srgbClr val="D29440"/>
                </a:solidFill>
                <a:latin typeface="Alexandria ExtraBold" pitchFamily="2" charset="-78"/>
                <a:cs typeface="Alexandria ExtraBold" pitchFamily="2" charset="-78"/>
              </a:rPr>
              <a:t>متطلبات الرفع</a:t>
            </a:r>
            <a:endParaRPr lang="ar-SA" sz="900" dirty="0">
              <a:solidFill>
                <a:srgbClr val="D29440"/>
              </a:solidFill>
              <a:latin typeface="Alexandria Light" pitchFamily="2" charset="-78"/>
              <a:cs typeface="Alexandria Light" pitchFamily="2" charset="-78"/>
            </a:endParaRPr>
          </a:p>
          <a:p>
            <a:pPr algn="justLow" rtl="1">
              <a:spcBef>
                <a:spcPts val="646"/>
              </a:spcBef>
            </a:pPr>
            <a:r>
              <a:rPr lang="ar-SA" sz="900" dirty="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rPr>
              <a:t>يتم ارفاق صورة جوية للموقع بالنسبة للحي من المستكشف الجغرافي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879FAA3-D909-669F-B847-D488B9AAC87E}"/>
              </a:ext>
            </a:extLst>
          </p:cNvPr>
          <p:cNvCxnSpPr>
            <a:cxnSpLocks/>
          </p:cNvCxnSpPr>
          <p:nvPr userDrawn="1"/>
        </p:nvCxnSpPr>
        <p:spPr>
          <a:xfrm>
            <a:off x="3765880" y="8294314"/>
            <a:ext cx="3689934" cy="0"/>
          </a:xfrm>
          <a:prstGeom prst="line">
            <a:avLst/>
          </a:prstGeom>
          <a:ln w="19050">
            <a:solidFill>
              <a:srgbClr val="6C9BA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8B68C2A2-0A1C-3FAA-71BF-3A02759BBCC9}"/>
              </a:ext>
            </a:extLst>
          </p:cNvPr>
          <p:cNvCxnSpPr>
            <a:cxnSpLocks/>
          </p:cNvCxnSpPr>
          <p:nvPr userDrawn="1"/>
        </p:nvCxnSpPr>
        <p:spPr>
          <a:xfrm>
            <a:off x="858507" y="8294314"/>
            <a:ext cx="6597307" cy="0"/>
          </a:xfrm>
          <a:prstGeom prst="line">
            <a:avLst/>
          </a:prstGeom>
          <a:ln w="28575">
            <a:solidFill>
              <a:srgbClr val="486F7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7F427894-5850-0BE2-3900-F8454DAA8343}"/>
              </a:ext>
            </a:extLst>
          </p:cNvPr>
          <p:cNvSpPr txBox="1"/>
          <p:nvPr userDrawn="1"/>
        </p:nvSpPr>
        <p:spPr>
          <a:xfrm>
            <a:off x="809713" y="8357552"/>
            <a:ext cx="38511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900" b="1" dirty="0">
                <a:solidFill>
                  <a:srgbClr val="D29440"/>
                </a:solidFill>
                <a:latin typeface="Alexandria ExtraBold" pitchFamily="2" charset="-78"/>
                <a:cs typeface="Alexandria ExtraBold" pitchFamily="2" charset="-78"/>
              </a:rPr>
              <a:t>Upload Requirements</a:t>
            </a:r>
            <a:endParaRPr lang="ar-SA" sz="900" b="1" dirty="0">
              <a:solidFill>
                <a:srgbClr val="D29440"/>
              </a:solidFill>
              <a:latin typeface="Alexandria ExtraBold" pitchFamily="2" charset="-78"/>
              <a:cs typeface="Alexandria ExtraBold" pitchFamily="2" charset="-78"/>
            </a:endParaRPr>
          </a:p>
          <a:p>
            <a:pPr rtl="1">
              <a:spcBef>
                <a:spcPts val="646"/>
              </a:spcBef>
            </a:pPr>
            <a:r>
              <a:rPr lang="en-US" sz="900" dirty="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rPr>
              <a:t>Set the location on image of the site within the neighborhood in the EAMANA Geographic Explorer</a:t>
            </a:r>
            <a:endParaRPr lang="ar-SA" sz="900" dirty="0">
              <a:solidFill>
                <a:srgbClr val="D29440"/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2D2BB0B-0570-BBC8-A047-55A5FEAA6B1E}"/>
              </a:ext>
            </a:extLst>
          </p:cNvPr>
          <p:cNvSpPr txBox="1"/>
          <p:nvPr userDrawn="1"/>
        </p:nvSpPr>
        <p:spPr>
          <a:xfrm>
            <a:off x="11480800" y="1226106"/>
            <a:ext cx="5011577" cy="297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بيانات المشروع</a:t>
            </a:r>
            <a:endParaRPr lang="ar-SA" sz="1000" b="1" dirty="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045871C-348C-FA00-D16C-D2B9E085B8B6}"/>
              </a:ext>
            </a:extLst>
          </p:cNvPr>
          <p:cNvSpPr txBox="1"/>
          <p:nvPr userDrawn="1"/>
        </p:nvSpPr>
        <p:spPr>
          <a:xfrm>
            <a:off x="576424" y="1226106"/>
            <a:ext cx="5878585" cy="297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Project &amp; Building Components</a:t>
            </a:r>
            <a:endParaRPr lang="ar-SA" sz="1000" b="1" dirty="0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C0F4FE2-D162-2FF7-9C56-E11191D5C0D4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2.1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91DED29-9ED8-E247-9C55-F1892CC916C8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2.1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375F0EA-9679-C32A-7206-FD0855ECDB65}"/>
              </a:ext>
            </a:extLst>
          </p:cNvPr>
          <p:cNvSpPr txBox="1"/>
          <p:nvPr userDrawn="1"/>
        </p:nvSpPr>
        <p:spPr>
          <a:xfrm>
            <a:off x="13030627" y="8523372"/>
            <a:ext cx="2963765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 rtl="1">
              <a:spcBef>
                <a:spcPts val="646"/>
              </a:spcBef>
            </a:pPr>
            <a:r>
              <a:rPr lang="ar-SA" sz="900" b="1">
                <a:solidFill>
                  <a:srgbClr val="D29440"/>
                </a:solidFill>
                <a:latin typeface="Alexandria ExtraBold" pitchFamily="2" charset="-78"/>
                <a:cs typeface="Alexandria ExtraBold" pitchFamily="2" charset="-78"/>
              </a:rPr>
              <a:t>متطلبات الارفاق</a:t>
            </a:r>
            <a:endParaRPr lang="ar-SA" sz="900">
              <a:solidFill>
                <a:srgbClr val="D29440"/>
              </a:solidFill>
              <a:latin typeface="Alexandria Light" pitchFamily="2" charset="-78"/>
              <a:cs typeface="Alexandria Light" pitchFamily="2" charset="-78"/>
            </a:endParaRPr>
          </a:p>
          <a:p>
            <a:pPr algn="justLow" rtl="1">
              <a:spcBef>
                <a:spcPts val="646"/>
              </a:spcBef>
            </a:pPr>
            <a:r>
              <a:rPr lang="ar-SA" sz="90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rPr>
              <a:t>يتم ارفاق البيانات المطابقة مع منصة بلدي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3D9CB84-2DEC-11BB-C1A3-E960489F75B8}"/>
              </a:ext>
            </a:extLst>
          </p:cNvPr>
          <p:cNvSpPr txBox="1"/>
          <p:nvPr userDrawn="1"/>
        </p:nvSpPr>
        <p:spPr>
          <a:xfrm>
            <a:off x="9691350" y="8523372"/>
            <a:ext cx="4289870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900" b="1" dirty="0">
                <a:solidFill>
                  <a:srgbClr val="D29440"/>
                </a:solidFill>
                <a:latin typeface="Alexandria ExtraBold" pitchFamily="2" charset="-78"/>
                <a:cs typeface="Alexandria ExtraBold" pitchFamily="2" charset="-78"/>
              </a:rPr>
              <a:t>Upload Requirements</a:t>
            </a:r>
            <a:endParaRPr lang="ar-SA" sz="900" b="1" dirty="0">
              <a:solidFill>
                <a:srgbClr val="D29440"/>
              </a:solidFill>
              <a:latin typeface="Alexandria ExtraBold" pitchFamily="2" charset="-78"/>
              <a:cs typeface="Alexandria ExtraBold" pitchFamily="2" charset="-78"/>
            </a:endParaRPr>
          </a:p>
          <a:p>
            <a:pPr>
              <a:spcBef>
                <a:spcPts val="646"/>
              </a:spcBef>
            </a:pPr>
            <a:r>
              <a:rPr lang="en-US" sz="900" dirty="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rPr>
              <a:t>Data attached in accordance with Balady portal</a:t>
            </a:r>
            <a:endParaRPr lang="ar-SA" sz="900" dirty="0">
              <a:solidFill>
                <a:srgbClr val="D29440"/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8398A2-BB30-5CC1-E55F-5C55FAB5E64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0818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239FA577-87A9-46B5-C640-D4AF79DFD779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E6688D-D2FB-B867-3C2D-D8005549B3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72633" y="2659064"/>
            <a:ext cx="5522384" cy="603567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FF4AB02-060C-96C4-EE48-FC86C64FB1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2DC28F-97A5-9CCF-A900-DECC1B78D69D}"/>
              </a:ext>
            </a:extLst>
          </p:cNvPr>
          <p:cNvSpPr txBox="1"/>
          <p:nvPr userDrawn="1"/>
        </p:nvSpPr>
        <p:spPr>
          <a:xfrm>
            <a:off x="9915920" y="1226106"/>
            <a:ext cx="6576458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وصف المشروع ومكونات البناء:</a:t>
            </a:r>
            <a:r>
              <a:rPr lang="ar-SA" sz="1000" b="1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</a:p>
          <a:p>
            <a:pPr algn="r" rtl="1">
              <a:lnSpc>
                <a:spcPct val="150000"/>
              </a:lnSpc>
            </a:pPr>
            <a:r>
              <a:rPr lang="ar-SA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توضيح الفكرة التصميمية وآلية تطبيق الطراز المعماري المعتمد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FA187C8-1FFE-1B68-1A2B-CA5975A46E67}"/>
              </a:ext>
            </a:extLst>
          </p:cNvPr>
          <p:cNvGrpSpPr/>
          <p:nvPr userDrawn="1"/>
        </p:nvGrpSpPr>
        <p:grpSpPr>
          <a:xfrm>
            <a:off x="359345" y="989258"/>
            <a:ext cx="16350111" cy="317587"/>
            <a:chOff x="287558" y="989258"/>
            <a:chExt cx="16350111" cy="31758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33FB457-D5F6-DB69-98BC-273BE75C7E51}"/>
                </a:ext>
              </a:extLst>
            </p:cNvPr>
            <p:cNvSpPr txBox="1"/>
            <p:nvPr/>
          </p:nvSpPr>
          <p:spPr>
            <a:xfrm>
              <a:off x="13909433" y="989258"/>
              <a:ext cx="2728236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justLow" rtl="1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2"/>
              </a:pP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معلومات المشروع |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D3EAC8F-D233-772A-A143-51A336B5D781}"/>
                </a:ext>
              </a:extLst>
            </p:cNvPr>
            <p:cNvSpPr txBox="1"/>
            <p:nvPr/>
          </p:nvSpPr>
          <p:spPr>
            <a:xfrm>
              <a:off x="287558" y="989258"/>
              <a:ext cx="4404673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2"/>
              </a:pP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Project Information</a:t>
              </a: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|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7280587-CA14-419C-25AB-EFE9D20B0787}"/>
              </a:ext>
            </a:extLst>
          </p:cNvPr>
          <p:cNvSpPr txBox="1"/>
          <p:nvPr userDrawn="1"/>
        </p:nvSpPr>
        <p:spPr>
          <a:xfrm>
            <a:off x="576424" y="1226106"/>
            <a:ext cx="5878585" cy="507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Project &amp; Building Components</a:t>
            </a:r>
            <a:endParaRPr lang="ar-SA" sz="1000" b="1" dirty="0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  <a:p>
            <a:pPr algn="l"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Describing the design concept and how the architectural identity is applied.</a:t>
            </a:r>
            <a:endParaRPr lang="ar-SA" sz="900" dirty="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93799088-2EBA-3EE7-7005-251F92DB614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675387279"/>
              </p:ext>
            </p:extLst>
          </p:nvPr>
        </p:nvGraphicFramePr>
        <p:xfrm>
          <a:off x="977900" y="2791932"/>
          <a:ext cx="10324218" cy="415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0703">
                  <a:extLst>
                    <a:ext uri="{9D8B030D-6E8A-4147-A177-3AD203B41FA5}">
                      <a16:colId xmlns:a16="http://schemas.microsoft.com/office/drawing/2014/main" val="1797599619"/>
                    </a:ext>
                  </a:extLst>
                </a:gridCol>
                <a:gridCol w="1720703">
                  <a:extLst>
                    <a:ext uri="{9D8B030D-6E8A-4147-A177-3AD203B41FA5}">
                      <a16:colId xmlns:a16="http://schemas.microsoft.com/office/drawing/2014/main" val="1254113901"/>
                    </a:ext>
                  </a:extLst>
                </a:gridCol>
                <a:gridCol w="1720703">
                  <a:extLst>
                    <a:ext uri="{9D8B030D-6E8A-4147-A177-3AD203B41FA5}">
                      <a16:colId xmlns:a16="http://schemas.microsoft.com/office/drawing/2014/main" val="1788603925"/>
                    </a:ext>
                  </a:extLst>
                </a:gridCol>
                <a:gridCol w="1720703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1720703">
                  <a:extLst>
                    <a:ext uri="{9D8B030D-6E8A-4147-A177-3AD203B41FA5}">
                      <a16:colId xmlns:a16="http://schemas.microsoft.com/office/drawing/2014/main" val="2635440329"/>
                    </a:ext>
                  </a:extLst>
                </a:gridCol>
                <a:gridCol w="1720703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</a:tblGrid>
              <a:tr h="29262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ملاحظات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>
                          <a:latin typeface="Alexandria Light" pitchFamily="2" charset="-78"/>
                          <a:cs typeface="Alexandria Light" pitchFamily="2" charset="-78"/>
                        </a:rPr>
                        <a:t>)</a:t>
                      </a:r>
                      <a:r>
                        <a:rPr lang="en-US" sz="1100" b="0">
                          <a:latin typeface="Alexandria Light" pitchFamily="2" charset="-78"/>
                          <a:cs typeface="Alexandria Light" pitchFamily="2" charset="-78"/>
                        </a:rPr>
                        <a:t>Notes</a:t>
                      </a:r>
                      <a:r>
                        <a:rPr lang="ar-SA" sz="1100" b="0"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endParaRPr lang="en-US" sz="1100" b="0"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عدد الوحدات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>
                          <a:latin typeface="Alexandria Light" pitchFamily="2" charset="-78"/>
                          <a:cs typeface="Alexandria Light" pitchFamily="2" charset="-78"/>
                        </a:rPr>
                        <a:t>)</a:t>
                      </a:r>
                      <a:r>
                        <a:rPr lang="en-US" sz="1100" b="0">
                          <a:latin typeface="Alexandria Light" pitchFamily="2" charset="-78"/>
                          <a:cs typeface="Alexandria Light" pitchFamily="2" charset="-78"/>
                        </a:rPr>
                        <a:t>Number of Units</a:t>
                      </a:r>
                      <a:r>
                        <a:rPr lang="ar-SA" sz="1100" b="0"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endParaRPr lang="en-US" sz="1100" b="0"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dirty="0">
                          <a:latin typeface="Alexandria" pitchFamily="2" charset="-78"/>
                          <a:cs typeface="Alexandria" pitchFamily="2" charset="-78"/>
                        </a:rPr>
                        <a:t>نوع الاستخدام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dirty="0">
                          <a:latin typeface="Alexandria Light" pitchFamily="2" charset="-78"/>
                          <a:cs typeface="Alexandria Light" pitchFamily="2" charset="-78"/>
                        </a:rPr>
                        <a:t>)</a:t>
                      </a:r>
                      <a:r>
                        <a:rPr lang="en-US" sz="1100" b="0" dirty="0">
                          <a:latin typeface="Alexandria Light" pitchFamily="2" charset="-78"/>
                          <a:cs typeface="Alexandria Light" pitchFamily="2" charset="-78"/>
                        </a:rPr>
                        <a:t>Use Type</a:t>
                      </a:r>
                      <a:r>
                        <a:rPr lang="ar-SA" sz="1100" b="0" dirty="0"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endParaRPr lang="en-US" sz="1100" b="0" dirty="0"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نسبة البناء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>
                          <a:latin typeface="Alexandria Light" pitchFamily="2" charset="-78"/>
                          <a:cs typeface="Alexandria Light" pitchFamily="2" charset="-78"/>
                        </a:rPr>
                        <a:t>(Built-up Area)</a:t>
                      </a: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مساحة الدور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>
                          <a:latin typeface="Alexandria Light" pitchFamily="2" charset="-78"/>
                          <a:cs typeface="Alexandria Light" pitchFamily="2" charset="-78"/>
                        </a:rPr>
                        <a:t>)</a:t>
                      </a:r>
                      <a:r>
                        <a:rPr lang="en-US" sz="1100" b="0">
                          <a:latin typeface="Alexandria Light" pitchFamily="2" charset="-78"/>
                          <a:cs typeface="Alexandria Light" pitchFamily="2" charset="-78"/>
                        </a:rPr>
                        <a:t>Floor Area</a:t>
                      </a:r>
                      <a:r>
                        <a:rPr lang="ar-SA" sz="1100" b="0"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endParaRPr lang="en-US" sz="1100" b="0"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 dirty="0">
                          <a:latin typeface="Alexandria" pitchFamily="2" charset="-78"/>
                          <a:cs typeface="Alexandria" pitchFamily="2" charset="-78"/>
                        </a:rPr>
                        <a:t>الدور</a:t>
                      </a:r>
                    </a:p>
                    <a:p>
                      <a:pPr algn="ctr"/>
                      <a:r>
                        <a:rPr lang="ar-SA" sz="1100" b="0" dirty="0">
                          <a:latin typeface="Alexandria Light" pitchFamily="2" charset="-78"/>
                          <a:cs typeface="Alexandria Light" pitchFamily="2" charset="-78"/>
                        </a:rPr>
                        <a:t>)</a:t>
                      </a:r>
                      <a:r>
                        <a:rPr lang="en-US" sz="1100" b="0" dirty="0">
                          <a:latin typeface="Alexandria Light" pitchFamily="2" charset="-78"/>
                          <a:cs typeface="Alexandria Light" pitchFamily="2" charset="-78"/>
                        </a:rPr>
                        <a:t>Floor</a:t>
                      </a:r>
                      <a:r>
                        <a:rPr lang="ar-SA" sz="1100" b="0" dirty="0"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endParaRPr lang="en-US" sz="1100" b="0" dirty="0"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6B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6B7A8E91-BF54-3A42-B175-22BE58895F83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5F3AB98-3317-21AC-C2DC-184DF9A8CA46}"/>
              </a:ext>
            </a:extLst>
          </p:cNvPr>
          <p:cNvGrpSpPr/>
          <p:nvPr userDrawn="1"/>
        </p:nvGrpSpPr>
        <p:grpSpPr>
          <a:xfrm>
            <a:off x="689564" y="8631673"/>
            <a:ext cx="15689672" cy="324848"/>
            <a:chOff x="704667" y="8631673"/>
            <a:chExt cx="15689672" cy="324848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967234A-42FB-2CD0-FB7E-3E44ACF0863B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15D49BA-6F20-B752-CDCB-812F8176AB67}"/>
                </a:ext>
              </a:extLst>
            </p:cNvPr>
            <p:cNvSpPr txBox="1"/>
            <p:nvPr/>
          </p:nvSpPr>
          <p:spPr>
            <a:xfrm>
              <a:off x="10642600" y="8694911"/>
              <a:ext cx="5751739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الوصف المعماري للمشروع و مكونات المبنى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9638CE2-9CC9-0BAA-7F7F-725B38C2B08B}"/>
                </a:ext>
              </a:extLst>
            </p:cNvPr>
            <p:cNvSpPr txBox="1"/>
            <p:nvPr/>
          </p:nvSpPr>
          <p:spPr>
            <a:xfrm>
              <a:off x="704667" y="8694911"/>
              <a:ext cx="7251689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the architectural description of the project and building components.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03B21B53-CF33-EC87-6676-0F1CE43DA6F2}"/>
              </a:ext>
            </a:extLst>
          </p:cNvPr>
          <p:cNvSpPr txBox="1"/>
          <p:nvPr userDrawn="1"/>
        </p:nvSpPr>
        <p:spPr>
          <a:xfrm>
            <a:off x="8179594" y="2420187"/>
            <a:ext cx="322491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118167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200">
                <a:solidFill>
                  <a:srgbClr val="3A5C64"/>
                </a:solidFill>
                <a:latin typeface="Alexandria ExtraBold" pitchFamily="2" charset="-78"/>
                <a:cs typeface="Alexandria ExtraBold" pitchFamily="2" charset="-78"/>
              </a:rPr>
              <a:t>مكونات البناء  </a:t>
            </a:r>
            <a:r>
              <a:rPr lang="ar-SA" sz="1200" b="0">
                <a:solidFill>
                  <a:srgbClr val="3A5C64"/>
                </a:solidFill>
                <a:latin typeface="Alexandria Light" pitchFamily="2" charset="-78"/>
                <a:cs typeface="Alexandria Light" pitchFamily="2" charset="-78"/>
              </a:rPr>
              <a:t>(</a:t>
            </a:r>
            <a:r>
              <a:rPr lang="en-US" sz="1200" b="0">
                <a:solidFill>
                  <a:srgbClr val="3A5C64"/>
                </a:solidFill>
                <a:latin typeface="Alexandria Light" pitchFamily="2" charset="-78"/>
                <a:cs typeface="Alexandria Light" pitchFamily="2" charset="-78"/>
              </a:rPr>
              <a:t>:(Building Components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F31B57-1D46-CA60-B9DA-DD6722975B1D}"/>
              </a:ext>
            </a:extLst>
          </p:cNvPr>
          <p:cNvSpPr txBox="1"/>
          <p:nvPr userDrawn="1"/>
        </p:nvSpPr>
        <p:spPr>
          <a:xfrm>
            <a:off x="12854681" y="2451696"/>
            <a:ext cx="322491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118167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200" dirty="0">
                <a:solidFill>
                  <a:srgbClr val="3A5C64"/>
                </a:solidFill>
                <a:latin typeface="Alexandria ExtraBold" pitchFamily="2" charset="-78"/>
                <a:cs typeface="Alexandria ExtraBold" pitchFamily="2" charset="-78"/>
              </a:rPr>
              <a:t>وصف المشروع </a:t>
            </a:r>
            <a:r>
              <a:rPr lang="ar-SA" sz="1200" b="0" dirty="0">
                <a:solidFill>
                  <a:srgbClr val="3A5C64"/>
                </a:solidFill>
                <a:latin typeface="Alexandria Light" pitchFamily="2" charset="-78"/>
                <a:cs typeface="Alexandria Light" pitchFamily="2" charset="-78"/>
              </a:rPr>
              <a:t>(</a:t>
            </a:r>
            <a:r>
              <a:rPr lang="en-US" sz="1200" b="0" dirty="0">
                <a:solidFill>
                  <a:srgbClr val="3A5C64"/>
                </a:solidFill>
                <a:latin typeface="Alexandria Light" pitchFamily="2" charset="-78"/>
                <a:cs typeface="Alexandria Light" pitchFamily="2" charset="-78"/>
              </a:rPr>
              <a:t>:(</a:t>
            </a:r>
            <a:r>
              <a:rPr lang="en-US" sz="1200" dirty="0">
                <a:solidFill>
                  <a:srgbClr val="3A5C64"/>
                </a:solidFill>
                <a:latin typeface="Alexandria Light" pitchFamily="2" charset="-78"/>
                <a:cs typeface="Alexandria Light" pitchFamily="2" charset="-78"/>
              </a:rPr>
              <a:t>Project description</a:t>
            </a:r>
            <a:endParaRPr lang="en-US" sz="1200" b="0" dirty="0">
              <a:solidFill>
                <a:srgbClr val="3A5C64"/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FBDB26-ABD0-BF4A-819A-A0C5A18A13CB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2.</a:t>
            </a: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2</a:t>
            </a: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436B75"/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7471898-6976-CA32-466D-FA31229F1846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2.2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44E41EA-927D-3B0F-D9A5-0D8D8B0E9F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2670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239FA577-87A9-46B5-C640-D4AF79DFD779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FF4AB02-060C-96C4-EE48-FC86C64FB1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F2F51C5-D299-35FD-BCBB-7EF926D5E5F4}"/>
              </a:ext>
            </a:extLst>
          </p:cNvPr>
          <p:cNvSpPr txBox="1"/>
          <p:nvPr userDrawn="1"/>
        </p:nvSpPr>
        <p:spPr>
          <a:xfrm>
            <a:off x="9390744" y="1226106"/>
            <a:ext cx="7101633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الموقع</a:t>
            </a:r>
            <a:r>
              <a:rPr lang="ar-SA" sz="1000" b="1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:</a:t>
            </a:r>
            <a:r>
              <a:rPr lang="ar-SA" sz="1000" b="1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توضيح موقع المشروع ومجاوراته من خلال صور واقعية حديثة للموقع، تُظهر العلاقة مع الشوارع المحيطة،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CE3AB04-B45A-D74D-420D-7F5DF48E6203}"/>
              </a:ext>
            </a:extLst>
          </p:cNvPr>
          <p:cNvSpPr txBox="1"/>
          <p:nvPr userDrawn="1"/>
        </p:nvSpPr>
        <p:spPr>
          <a:xfrm>
            <a:off x="576424" y="1226106"/>
            <a:ext cx="7101633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Location:</a:t>
            </a: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Showing the project location and surroundings through recent site photos, highlighting its relationship with streets, 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294D708-BD2E-1661-DC41-B4FF5D1BCECA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F0922FDA-A737-15D5-CD24-A5CDC94609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518643" y="2151850"/>
            <a:ext cx="5889857" cy="3048571"/>
          </a:xfrm>
        </p:spPr>
        <p:txBody>
          <a:bodyPr/>
          <a:lstStyle/>
          <a:p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98D3991-40AB-7D7B-B9C0-DA501580B19E}"/>
              </a:ext>
            </a:extLst>
          </p:cNvPr>
          <p:cNvGrpSpPr/>
          <p:nvPr userDrawn="1"/>
        </p:nvGrpSpPr>
        <p:grpSpPr>
          <a:xfrm>
            <a:off x="689564" y="8631673"/>
            <a:ext cx="15689672" cy="324848"/>
            <a:chOff x="704667" y="8631673"/>
            <a:chExt cx="15689672" cy="324848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FCB537D1-0B21-C32F-B26D-1F9F491EF476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F5FD11C-FB84-4676-F981-0DBC20CE9571}"/>
                </a:ext>
              </a:extLst>
            </p:cNvPr>
            <p:cNvSpPr txBox="1"/>
            <p:nvPr/>
          </p:nvSpPr>
          <p:spPr>
            <a:xfrm>
              <a:off x="10642600" y="8694911"/>
              <a:ext cx="5751739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4 صور واقعية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للموقع توضح علاقة الموقع مع المجاورات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BB34F50-633D-3BCC-16FA-038610CCE0D0}"/>
                </a:ext>
              </a:extLst>
            </p:cNvPr>
            <p:cNvSpPr txBox="1"/>
            <p:nvPr/>
          </p:nvSpPr>
          <p:spPr>
            <a:xfrm>
              <a:off x="704667" y="8694911"/>
              <a:ext cx="7251689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4 site photos showing the site’s relationship with adjacent properties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ABB6F077-8A15-801C-43CF-72AFD412D51A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2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معلومات المشروع |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CDB4E24-9275-19D9-9EA3-A8318C1D906F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2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Project Information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A534CD4-7633-7F1E-41DC-351F40988E8C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2.</a:t>
            </a: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3</a:t>
            </a: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436B75"/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86D413C-692A-FBC1-DBF6-0F936CCD8C30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2.3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15E1DD-CB93-1D19-22F2-0592D75E57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FD002F70-9134-CC4F-FB6A-9620570AA08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518643" y="5414101"/>
            <a:ext cx="5889857" cy="3048571"/>
          </a:xfrm>
        </p:spPr>
        <p:txBody>
          <a:bodyPr/>
          <a:lstStyle/>
          <a:p>
            <a:endParaRPr lang="en-US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03CBC6AE-8AD7-E136-27EB-9923E891676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817842" y="2151850"/>
            <a:ext cx="5889857" cy="304857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656D00-9A3D-7A5E-76D0-C9105B64399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817842" y="5414101"/>
            <a:ext cx="5889857" cy="304857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7541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B70E7C4B-3F27-2D95-6791-647D161CFA64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4D1F2530-3FF0-A5C8-00A0-7AF565E6C0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36477BB-837F-D167-CFF8-4993EF9E36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8551" y="3136900"/>
            <a:ext cx="3572572" cy="4339811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3C2418E1-F0A5-29E0-5910-D2BB2274CA4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865688" y="3136900"/>
            <a:ext cx="3570287" cy="4340225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B084DEFA-FE88-77D7-A58E-5441CCE7D32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32825" y="3136900"/>
            <a:ext cx="3573463" cy="4340225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146F9FB-F4E4-EFE9-3F61-01501F0619A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398375" y="3136900"/>
            <a:ext cx="3571875" cy="4340225"/>
          </a:xfrm>
        </p:spPr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4B26E5-172F-682A-FB13-401B2F8BBC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802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B70E7C4B-3F27-2D95-6791-647D161CFA64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4D1F2530-3FF0-A5C8-00A0-7AF565E6C0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8F85D56-5D21-26F7-FD10-1723D39CA232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8636000" y="2646403"/>
            <a:ext cx="7233519" cy="5258478"/>
          </a:xfrm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07F91B-5CD9-07BA-3582-549508417418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EFD340-163F-F8D4-55D4-1CDE1997648B}"/>
              </a:ext>
            </a:extLst>
          </p:cNvPr>
          <p:cNvSpPr txBox="1"/>
          <p:nvPr userDrawn="1"/>
        </p:nvSpPr>
        <p:spPr>
          <a:xfrm>
            <a:off x="10247086" y="1226106"/>
            <a:ext cx="6245291" cy="507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حدود الملكية :</a:t>
            </a:r>
          </a:p>
          <a:p>
            <a:pPr algn="r" rtl="1">
              <a:lnSpc>
                <a:spcPct val="150000"/>
              </a:lnSpc>
            </a:pPr>
            <a:r>
              <a:rPr lang="ar-SA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مناظير تُوضح حدود الملكية والرصيف العام من زوايا متعددة، مع بيان علاقة المشروع بالفراغ العام.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F3FDB7C-CEDA-19CA-73D6-098E282F08FB}"/>
              </a:ext>
            </a:extLst>
          </p:cNvPr>
          <p:cNvGrpSpPr/>
          <p:nvPr userDrawn="1"/>
        </p:nvGrpSpPr>
        <p:grpSpPr>
          <a:xfrm>
            <a:off x="359345" y="989258"/>
            <a:ext cx="16350111" cy="317587"/>
            <a:chOff x="287558" y="989258"/>
            <a:chExt cx="16350111" cy="31758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7541F66-93C0-7FB8-0E52-989A787C1818}"/>
                </a:ext>
              </a:extLst>
            </p:cNvPr>
            <p:cNvSpPr txBox="1"/>
            <p:nvPr/>
          </p:nvSpPr>
          <p:spPr>
            <a:xfrm>
              <a:off x="13909433" y="989258"/>
              <a:ext cx="2728236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justLow" rtl="1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3"/>
              </a:pPr>
              <a:r>
                <a:rPr lang="ar-SA" sz="1100" b="1" dirty="0">
                  <a:latin typeface="Alexandria ExtraBold" pitchFamily="2" charset="-78"/>
                  <a:cs typeface="Alexandria ExtraBold" pitchFamily="2" charset="-78"/>
                </a:rPr>
                <a:t>الموقع العام و المناظير |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92B00FA-2398-8E67-89BE-F7C2C8B0F026}"/>
                </a:ext>
              </a:extLst>
            </p:cNvPr>
            <p:cNvSpPr txBox="1"/>
            <p:nvPr/>
          </p:nvSpPr>
          <p:spPr>
            <a:xfrm>
              <a:off x="287558" y="989258"/>
              <a:ext cx="4404673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3"/>
              </a:pPr>
              <a:r>
                <a:rPr lang="en-US" sz="1100" b="1" dirty="0">
                  <a:latin typeface="Alexandria ExtraBold" pitchFamily="2" charset="-78"/>
                  <a:cs typeface="Alexandria ExtraBold" pitchFamily="2" charset="-78"/>
                </a:rPr>
                <a:t>Public Realm &amp;</a:t>
              </a:r>
              <a:r>
                <a:rPr lang="ar-SA" sz="1100" b="1" dirty="0">
                  <a:latin typeface="Alexandria ExtraBold" pitchFamily="2" charset="-78"/>
                  <a:cs typeface="Alexandria ExtraBold" pitchFamily="2" charset="-78"/>
                </a:rPr>
                <a:t> </a:t>
              </a:r>
              <a:r>
                <a:rPr lang="en-US" sz="1100" b="1" dirty="0">
                  <a:latin typeface="Alexandria ExtraBold" pitchFamily="2" charset="-78"/>
                  <a:cs typeface="Alexandria ExtraBold" pitchFamily="2" charset="-78"/>
                </a:rPr>
                <a:t> Perspective Views</a:t>
              </a:r>
              <a:r>
                <a:rPr lang="ar-SA" sz="1100" b="1" dirty="0">
                  <a:latin typeface="Alexandria ExtraBold" pitchFamily="2" charset="-78"/>
                  <a:cs typeface="Alexandria ExtraBold" pitchFamily="2" charset="-78"/>
                </a:rPr>
                <a:t> </a:t>
              </a:r>
              <a:r>
                <a:rPr lang="en-US" sz="1100" b="1" dirty="0">
                  <a:latin typeface="Alexandria ExtraBold" pitchFamily="2" charset="-78"/>
                  <a:cs typeface="Alexandria ExtraBold" pitchFamily="2" charset="-78"/>
                </a:rPr>
                <a:t> |</a:t>
              </a:r>
              <a:endParaRPr lang="ar-SA" sz="1100" b="1" dirty="0">
                <a:latin typeface="Alexandria ExtraBold" pitchFamily="2" charset="-78"/>
                <a:cs typeface="Alexandria ExtraBold" pitchFamily="2" charset="-78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746D343A-ED20-2878-61F7-77427F4A21FF}"/>
              </a:ext>
            </a:extLst>
          </p:cNvPr>
          <p:cNvSpPr txBox="1"/>
          <p:nvPr userDrawn="1"/>
        </p:nvSpPr>
        <p:spPr>
          <a:xfrm>
            <a:off x="576424" y="1226106"/>
            <a:ext cx="8694576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Property Boundaries:</a:t>
            </a:r>
            <a:endParaRPr lang="ar-SA" sz="1000" b="1" dirty="0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Renders Showing property boundaries and the public sidewalk from multiple angles, highlighting the project’s relationship with the public realm.</a:t>
            </a:r>
            <a:endParaRPr lang="ar-SA" sz="900" dirty="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48569D5-4434-7943-11E1-51EC437AFDE8}"/>
              </a:ext>
            </a:extLst>
          </p:cNvPr>
          <p:cNvGrpSpPr/>
          <p:nvPr userDrawn="1"/>
        </p:nvGrpSpPr>
        <p:grpSpPr>
          <a:xfrm>
            <a:off x="689564" y="8631673"/>
            <a:ext cx="15689672" cy="324848"/>
            <a:chOff x="704667" y="8631673"/>
            <a:chExt cx="15689672" cy="324848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92927FF-1EA0-3ACE-A5B5-AC4A6B74E2D2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90396D1-F15E-07D6-8274-693480EAD190}"/>
                </a:ext>
              </a:extLst>
            </p:cNvPr>
            <p:cNvSpPr txBox="1"/>
            <p:nvPr/>
          </p:nvSpPr>
          <p:spPr>
            <a:xfrm>
              <a:off x="10642600" y="8694911"/>
              <a:ext cx="5751739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 dirty="0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مناظير عين طائر توضح حدود الملكية والرصيف العام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FA8CE05-E2F7-DC62-1752-4BA82EAC01BC}"/>
                </a:ext>
              </a:extLst>
            </p:cNvPr>
            <p:cNvSpPr txBox="1"/>
            <p:nvPr/>
          </p:nvSpPr>
          <p:spPr>
            <a:xfrm>
              <a:off x="704667" y="8694911"/>
              <a:ext cx="79464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 dirty="0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bird eye renders showing the property boundaries and the public sidewalk.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AB92F555-7201-1F9F-13A5-F8D40462D7A4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3.1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42CA8B9-D2B6-C2F0-D1F1-79471D43AEFA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3.1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2603262-DA0C-DA75-E687-4229310489E7}"/>
              </a:ext>
            </a:extLst>
          </p:cNvPr>
          <p:cNvSpPr txBox="1"/>
          <p:nvPr userDrawn="1"/>
        </p:nvSpPr>
        <p:spPr>
          <a:xfrm>
            <a:off x="689564" y="8350332"/>
            <a:ext cx="3528875" cy="26161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1100" b="1" dirty="0">
                <a:solidFill>
                  <a:schemeClr val="tx1">
                    <a:lumMod val="95000"/>
                    <a:lumOff val="5000"/>
                    <a:alpha val="33000"/>
                  </a:schemeClr>
                </a:solidFill>
                <a:latin typeface="Alexandria ExtraBold" pitchFamily="2" charset="-78"/>
                <a:cs typeface="Alexandria ExtraBold" pitchFamily="2" charset="-78"/>
              </a:rPr>
              <a:t>Photo Size: 1920x1080 PX</a:t>
            </a:r>
            <a:endParaRPr lang="ar-SA" sz="1100" dirty="0">
              <a:solidFill>
                <a:schemeClr val="tx1">
                  <a:lumMod val="95000"/>
                  <a:lumOff val="5000"/>
                  <a:alpha val="33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08F90E2-21A9-BC4C-C41F-C6D39C1D38A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DE6BA77-2FE6-9A60-697E-1F0197B5D4A1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1120599" y="2646403"/>
            <a:ext cx="7233519" cy="525847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143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4590" y="2393634"/>
            <a:ext cx="1472184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4590" y="6425249"/>
            <a:ext cx="1472184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>
                    <a:tint val="82000"/>
                  </a:schemeClr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82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82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34D7-23F2-41D9-AE92-D03A1209C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055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24" userDrawn="1">
          <p15:clr>
            <a:srgbClr val="FBAE40"/>
          </p15:clr>
        </p15:guide>
        <p15:guide id="2" pos="5376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B70E7C4B-3F27-2D95-6791-647D161CFA64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4D1F2530-3FF0-A5C8-00A0-7AF565E6C0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766F8A8F-2F04-4AA2-47E1-6A55591F00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6036" y="2774819"/>
            <a:ext cx="7531008" cy="4232365"/>
          </a:xfrm>
        </p:spPr>
        <p:txBody>
          <a:bodyPr/>
          <a:lstStyle/>
          <a:p>
            <a:endParaRPr lang="en-US"/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740BBA1E-3B6D-DBA7-B8EF-44F8B1119E3D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8571417" y="2774819"/>
            <a:ext cx="7524205" cy="4232364"/>
          </a:xfrm>
        </p:spPr>
        <p:txBody>
          <a:bodyPr/>
          <a:lstStyle/>
          <a:p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43AC802-9127-6878-C1E7-2109E70625B2}"/>
              </a:ext>
            </a:extLst>
          </p:cNvPr>
          <p:cNvSpPr txBox="1"/>
          <p:nvPr userDrawn="1"/>
        </p:nvSpPr>
        <p:spPr>
          <a:xfrm>
            <a:off x="10247086" y="1226106"/>
            <a:ext cx="6245291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المناظير النهارية :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مناظير نهارية تُبرز العناصر المعمارية وتفاصيل المشروع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2C05467-2D44-D138-265A-5604DF8FC94F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3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الموقع العام و المناظير |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D5F4F9-D1BB-1FA3-0F11-73D0947120F2}"/>
              </a:ext>
            </a:extLst>
          </p:cNvPr>
          <p:cNvSpPr txBox="1"/>
          <p:nvPr userDrawn="1"/>
        </p:nvSpPr>
        <p:spPr>
          <a:xfrm>
            <a:off x="576424" y="1226106"/>
            <a:ext cx="7101633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Daytime Views:</a:t>
            </a:r>
            <a:endParaRPr lang="ar-SA" sz="1000" b="1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Daytime renders showing architectural elements through shade and shadow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93C3BBD-17A9-6EE4-3D23-234D6460B326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92E43DF-BF46-451B-9AAF-916509F0ACCE}"/>
              </a:ext>
            </a:extLst>
          </p:cNvPr>
          <p:cNvGrpSpPr/>
          <p:nvPr userDrawn="1"/>
        </p:nvGrpSpPr>
        <p:grpSpPr>
          <a:xfrm>
            <a:off x="689564" y="8631673"/>
            <a:ext cx="15689673" cy="324848"/>
            <a:chOff x="704667" y="8631673"/>
            <a:chExt cx="15689673" cy="324848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166A477-622D-CD9F-AB93-7F212DF5BFFB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9BA33E8-13F9-0FD9-C341-E3C6E659C257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عرض جميع المناظير النهارية للمشروع، ويمكن تقديمها عبر أكثر من شريحة لإبراز مختلف الزوايا والتفاصيل.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9B980E1-9576-720F-EBE5-696098FD7672}"/>
                </a:ext>
              </a:extLst>
            </p:cNvPr>
            <p:cNvSpPr txBox="1"/>
            <p:nvPr/>
          </p:nvSpPr>
          <p:spPr>
            <a:xfrm>
              <a:off x="704667" y="8694911"/>
              <a:ext cx="7251689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Present all daytime views. Multiple slides allowed for different angles.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A5DD1D8B-4C7C-0E5E-23EC-2414145826A2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3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Public Realm &amp;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 </a:t>
            </a: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 Perspective Views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 </a:t>
            </a: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 |</a:t>
            </a:r>
            <a:endParaRPr lang="ar-SA" sz="1100" b="1">
              <a:latin typeface="Alexandria ExtraBold" pitchFamily="2" charset="-78"/>
              <a:cs typeface="Alexandria ExtraBold" pitchFamily="2" charset="-78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BB3BC9C-9B72-1D33-19FF-B335CE1D655E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3.2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041E523-FCEC-3CD3-9F24-0DDAB3E4186B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3.2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140E354-DBDB-2EBF-CF75-B979E9730BEF}"/>
              </a:ext>
            </a:extLst>
          </p:cNvPr>
          <p:cNvSpPr txBox="1"/>
          <p:nvPr userDrawn="1"/>
        </p:nvSpPr>
        <p:spPr>
          <a:xfrm>
            <a:off x="689564" y="8350332"/>
            <a:ext cx="3528875" cy="26161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1100" b="1">
                <a:solidFill>
                  <a:schemeClr val="tx1">
                    <a:lumMod val="95000"/>
                    <a:lumOff val="5000"/>
                    <a:alpha val="33000"/>
                  </a:schemeClr>
                </a:solidFill>
                <a:latin typeface="Alexandria ExtraBold" pitchFamily="2" charset="-78"/>
                <a:cs typeface="Alexandria ExtraBold" pitchFamily="2" charset="-78"/>
              </a:rPr>
              <a:t>Photo Size: 1920x1080 PX</a:t>
            </a:r>
            <a:endParaRPr lang="ar-SA" sz="1100">
              <a:solidFill>
                <a:schemeClr val="tx1">
                  <a:lumMod val="95000"/>
                  <a:lumOff val="5000"/>
                  <a:alpha val="33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8A4EFA-AF6C-5043-73DC-A8648FE9B17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2166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B70E7C4B-3F27-2D95-6791-647D161CFA64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4D1F2530-3FF0-A5C8-00A0-7AF565E6C0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1951165-D8F5-F3D5-9AFF-57F8B9798A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79103" y="2774819"/>
            <a:ext cx="7531008" cy="4232365"/>
          </a:xfrm>
        </p:spPr>
        <p:txBody>
          <a:bodyPr/>
          <a:lstStyle/>
          <a:p>
            <a:endParaRPr lang="en-US"/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48D01AC7-3691-9900-F654-AA20A7DFE38A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8571417" y="2774819"/>
            <a:ext cx="7524205" cy="4232364"/>
          </a:xfrm>
        </p:spPr>
        <p:txBody>
          <a:bodyPr/>
          <a:lstStyle/>
          <a:p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715BE6B-A05D-44A8-5C8D-3939517EB7E7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A21DD36-85A4-3BE7-E282-D9EE379645B9}"/>
              </a:ext>
            </a:extLst>
          </p:cNvPr>
          <p:cNvSpPr txBox="1"/>
          <p:nvPr userDrawn="1"/>
        </p:nvSpPr>
        <p:spPr>
          <a:xfrm>
            <a:off x="10247086" y="1226106"/>
            <a:ext cx="6245291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المناظير الليلية :</a:t>
            </a:r>
          </a:p>
          <a:p>
            <a:pPr algn="r" rtl="1">
              <a:lnSpc>
                <a:spcPct val="150000"/>
              </a:lnSpc>
            </a:pPr>
            <a:r>
              <a:rPr lang="ar-SA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مناظير ليلية تُبرز العناصر المعمارية موضحا بها توزيع الإضاءة بالمشروع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F7D65F9-D8C6-0AC0-C70B-C4FE37D800AB}"/>
              </a:ext>
            </a:extLst>
          </p:cNvPr>
          <p:cNvSpPr txBox="1"/>
          <p:nvPr userDrawn="1"/>
        </p:nvSpPr>
        <p:spPr>
          <a:xfrm>
            <a:off x="576424" y="1226106"/>
            <a:ext cx="7101633" cy="512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Nighttime Views:</a:t>
            </a:r>
            <a:endParaRPr lang="ar-SA" sz="1000" b="1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Nighttime renders showing architectural elements through lighting.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1656384-0C1D-503B-3221-396C9E91B2F7}"/>
              </a:ext>
            </a:extLst>
          </p:cNvPr>
          <p:cNvGrpSpPr/>
          <p:nvPr userDrawn="1"/>
        </p:nvGrpSpPr>
        <p:grpSpPr>
          <a:xfrm>
            <a:off x="689564" y="8631673"/>
            <a:ext cx="15689673" cy="324848"/>
            <a:chOff x="704667" y="8631673"/>
            <a:chExt cx="15689673" cy="324848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C5918BFF-7522-F305-681E-9AE6C880C61C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E819117-7545-D2A1-7F07-C80D2C64A50E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عرض جميع المناظير الليلية للمشروع، ويمكن تقديمها عبر أكثر من شريحة لإبراز مختلف الزوايا والتفاصيل.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C8BDF76-5919-21C9-E3D6-3E095AAEDC00}"/>
                </a:ext>
              </a:extLst>
            </p:cNvPr>
            <p:cNvSpPr txBox="1"/>
            <p:nvPr/>
          </p:nvSpPr>
          <p:spPr>
            <a:xfrm>
              <a:off x="704667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Present all nighttime views. Multiple slides allowed for different angles and details.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6AC71BA7-2544-57C6-B3FE-A94DF0D9331F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3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الموقع العام و المناظير |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F1DE53C-7040-59DB-ED73-70272F05C591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3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Public Realm &amp;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 </a:t>
            </a: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 Perspective Views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 </a:t>
            </a: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 |</a:t>
            </a:r>
            <a:endParaRPr lang="ar-SA" sz="1100" b="1">
              <a:latin typeface="Alexandria ExtraBold" pitchFamily="2" charset="-78"/>
              <a:cs typeface="Alexandria ExtraBold" pitchFamily="2" charset="-78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72DFF2F-0BFA-C072-BD79-9A24982E70EE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3.3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FB0FBD5-BCFF-D2B9-9CD8-9FCE4E6F00E5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3.3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8C6F4F3-66EF-7BB9-2940-8B3B5F66388B}"/>
              </a:ext>
            </a:extLst>
          </p:cNvPr>
          <p:cNvSpPr txBox="1"/>
          <p:nvPr userDrawn="1"/>
        </p:nvSpPr>
        <p:spPr>
          <a:xfrm>
            <a:off x="689564" y="8350332"/>
            <a:ext cx="3528875" cy="26161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1100" b="1">
                <a:solidFill>
                  <a:schemeClr val="tx1">
                    <a:lumMod val="95000"/>
                    <a:lumOff val="5000"/>
                    <a:alpha val="33000"/>
                  </a:schemeClr>
                </a:solidFill>
                <a:latin typeface="Alexandria ExtraBold" pitchFamily="2" charset="-78"/>
                <a:cs typeface="Alexandria ExtraBold" pitchFamily="2" charset="-78"/>
              </a:rPr>
              <a:t>Photo Size: 1920x1080 PX</a:t>
            </a:r>
            <a:endParaRPr lang="ar-SA" sz="1100">
              <a:solidFill>
                <a:schemeClr val="tx1">
                  <a:lumMod val="95000"/>
                  <a:lumOff val="5000"/>
                  <a:alpha val="33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0A089E-DD1E-5A6B-7E2C-870CF1F36F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6470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AB328613-15D7-B7EC-D431-6ED89CC5F1CA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36477BB-837F-D167-CFF8-4993EF9E36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85" y="1143001"/>
            <a:ext cx="5317067" cy="2870200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7C09C90-7821-C510-F47C-A3239E89EF8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69154" y="1143004"/>
            <a:ext cx="4885265" cy="3002595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FEC08A1-57EB-045D-3A6A-F4CA543F885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361333" y="1143004"/>
            <a:ext cx="4504267" cy="300259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0BFCF3-0F87-A196-C730-910E1DC1F5B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44085" y="4546600"/>
            <a:ext cx="5317067" cy="28702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0B72047-A9EB-D4C5-CB44-B0BEDAF4FF5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078135" y="4478340"/>
            <a:ext cx="4976284" cy="3003550"/>
          </a:xfrm>
        </p:spPr>
        <p:txBody>
          <a:bodyPr/>
          <a:lstStyle/>
          <a:p>
            <a:endParaRPr lang="en-US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B82C4140-71A4-1837-4956-3A97C19F375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361333" y="4478340"/>
            <a:ext cx="4504267" cy="3225800"/>
          </a:xfrm>
        </p:spPr>
        <p:txBody>
          <a:bodyPr/>
          <a:lstStyle/>
          <a:p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1DB87C0-606B-6CC8-333A-72E0A95720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6C516C-8088-6AEE-397C-12FE6B698D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100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34D7-23F2-41D9-AE92-D03A1209C12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03D5AB-88BD-5088-2E14-4665DA176FD0}"/>
              </a:ext>
            </a:extLst>
          </p:cNvPr>
          <p:cNvSpPr txBox="1"/>
          <p:nvPr userDrawn="1"/>
        </p:nvSpPr>
        <p:spPr>
          <a:xfrm>
            <a:off x="13971494" y="989258"/>
            <a:ext cx="2737962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دليل استخدام النموذج</a:t>
            </a: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 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662916-2BCC-E6F0-AE99-143DC410CD61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User Guide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0F1ACB4-5A96-5B0C-F7DF-4D21895171BD}"/>
              </a:ext>
            </a:extLst>
          </p:cNvPr>
          <p:cNvGrpSpPr/>
          <p:nvPr userDrawn="1"/>
        </p:nvGrpSpPr>
        <p:grpSpPr>
          <a:xfrm>
            <a:off x="3528016" y="1907506"/>
            <a:ext cx="10023545" cy="5117624"/>
            <a:chOff x="2424195" y="2130931"/>
            <a:chExt cx="12321894" cy="6291070"/>
          </a:xfrm>
          <a:effectLst>
            <a:outerShdw blurRad="215900" sx="101000" sy="101000" algn="ctr" rotWithShape="0">
              <a:prstClr val="black">
                <a:alpha val="10000"/>
              </a:prstClr>
            </a:outerShdw>
          </a:effectLst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D44AC3D-4CFA-A5E4-005C-C2554D8CB1E7}"/>
                </a:ext>
              </a:extLst>
            </p:cNvPr>
            <p:cNvSpPr/>
            <p:nvPr/>
          </p:nvSpPr>
          <p:spPr>
            <a:xfrm>
              <a:off x="2424195" y="2130931"/>
              <a:ext cx="12321894" cy="62910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86B6E93-A1DD-9F30-723B-B73081BFE5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60414" y="2188330"/>
              <a:ext cx="12049453" cy="5984292"/>
            </a:xfrm>
            <a:prstGeom prst="rect">
              <a:avLst/>
            </a:prstGeom>
          </p:spPr>
        </p:pic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6019D45-961E-6B97-699D-C647E6F14BD0}"/>
              </a:ext>
            </a:extLst>
          </p:cNvPr>
          <p:cNvCxnSpPr>
            <a:cxnSpLocks/>
          </p:cNvCxnSpPr>
          <p:nvPr userDrawn="1"/>
        </p:nvCxnSpPr>
        <p:spPr>
          <a:xfrm>
            <a:off x="13473113" y="2077005"/>
            <a:ext cx="2468729" cy="0"/>
          </a:xfrm>
          <a:prstGeom prst="line">
            <a:avLst/>
          </a:prstGeom>
          <a:ln w="19050">
            <a:solidFill>
              <a:srgbClr val="4682B5"/>
            </a:solidFill>
            <a:head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A5282DE-A212-21A1-0AB2-7062E89F988D}"/>
              </a:ext>
            </a:extLst>
          </p:cNvPr>
          <p:cNvSpPr txBox="1"/>
          <p:nvPr userDrawn="1"/>
        </p:nvSpPr>
        <p:spPr>
          <a:xfrm>
            <a:off x="13796542" y="2195829"/>
            <a:ext cx="2265615" cy="692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 rtl="1">
              <a:lnSpc>
                <a:spcPct val="150000"/>
              </a:lnSpc>
              <a:spcBef>
                <a:spcPts val="646"/>
              </a:spcBef>
            </a:pPr>
            <a:r>
              <a:rPr lang="ar-SA" sz="900" b="1" dirty="0">
                <a:solidFill>
                  <a:srgbClr val="3F76A3"/>
                </a:solidFill>
                <a:latin typeface="Alexandria" pitchFamily="2" charset="-78"/>
                <a:cs typeface="Alexandria" pitchFamily="2" charset="-78"/>
              </a:rPr>
              <a:t>تُستخدم العناوين الظاهرة في أعلى كل صفحة كإرشادات توضيحية لتحديد نوع المحتوى المطلوب إدراجه.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E3362F-15E0-8D2E-C89F-C77044617973}"/>
              </a:ext>
            </a:extLst>
          </p:cNvPr>
          <p:cNvSpPr txBox="1"/>
          <p:nvPr userDrawn="1"/>
        </p:nvSpPr>
        <p:spPr>
          <a:xfrm>
            <a:off x="1270194" y="6822266"/>
            <a:ext cx="2105776" cy="688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 rtl="1">
              <a:lnSpc>
                <a:spcPct val="150000"/>
              </a:lnSpc>
              <a:spcBef>
                <a:spcPts val="646"/>
              </a:spcBef>
            </a:pPr>
            <a:r>
              <a:rPr lang="ar-SA" sz="900" b="1">
                <a:solidFill>
                  <a:srgbClr val="3F76A3"/>
                </a:solidFill>
                <a:latin typeface="Alexandria" pitchFamily="2" charset="-78"/>
                <a:cs typeface="Alexandria" pitchFamily="2" charset="-78"/>
              </a:rPr>
              <a:t>النصوص أو العناصر المميزة باللون البرتقالي تُعد متطلبات إلزامية يجب استكمالها.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3E2EA59-39ED-A54E-D630-F1DC97B6C9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50234" y="2883574"/>
            <a:ext cx="9233903" cy="271361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EE8831A-F201-1BDA-A2D8-F5BEB74FB6EA}"/>
              </a:ext>
            </a:extLst>
          </p:cNvPr>
          <p:cNvSpPr txBox="1"/>
          <p:nvPr userDrawn="1"/>
        </p:nvSpPr>
        <p:spPr>
          <a:xfrm>
            <a:off x="13771142" y="5960804"/>
            <a:ext cx="2265614" cy="484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 rtl="1">
              <a:lnSpc>
                <a:spcPct val="150000"/>
              </a:lnSpc>
              <a:spcBef>
                <a:spcPts val="646"/>
              </a:spcBef>
            </a:pPr>
            <a:r>
              <a:rPr lang="ar-SA" sz="900" b="1" dirty="0">
                <a:solidFill>
                  <a:srgbClr val="3F76A3"/>
                </a:solidFill>
                <a:latin typeface="Alexandria" pitchFamily="2" charset="-78"/>
                <a:cs typeface="Alexandria" pitchFamily="2" charset="-78"/>
              </a:rPr>
              <a:t>يجب تنظيم المحتوى داخل كل صفحة بما يضمن وضوحه وسهولة قراءته.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350C868-C6BA-A1B4-163A-20C8DFE25ED5}"/>
              </a:ext>
            </a:extLst>
          </p:cNvPr>
          <p:cNvCxnSpPr>
            <a:cxnSpLocks/>
          </p:cNvCxnSpPr>
          <p:nvPr userDrawn="1"/>
        </p:nvCxnSpPr>
        <p:spPr>
          <a:xfrm flipH="1">
            <a:off x="1347537" y="3096039"/>
            <a:ext cx="2874312" cy="0"/>
          </a:xfrm>
          <a:prstGeom prst="line">
            <a:avLst/>
          </a:prstGeom>
          <a:ln w="19050">
            <a:solidFill>
              <a:srgbClr val="4682B5"/>
            </a:solidFill>
            <a:head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8897A2DB-E9AE-FFEA-965B-34E8A4BAC89E}"/>
              </a:ext>
            </a:extLst>
          </p:cNvPr>
          <p:cNvSpPr txBox="1"/>
          <p:nvPr userDrawn="1"/>
        </p:nvSpPr>
        <p:spPr>
          <a:xfrm>
            <a:off x="1273852" y="3268873"/>
            <a:ext cx="2172812" cy="692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 rtl="1">
              <a:lnSpc>
                <a:spcPct val="150000"/>
              </a:lnSpc>
              <a:spcBef>
                <a:spcPts val="646"/>
              </a:spcBef>
            </a:pPr>
            <a:r>
              <a:rPr lang="ar-SA" sz="900" b="1">
                <a:solidFill>
                  <a:srgbClr val="3F76A3"/>
                </a:solidFill>
                <a:latin typeface="Alexandria" pitchFamily="2" charset="-78"/>
                <a:cs typeface="Alexandria" pitchFamily="2" charset="-78"/>
              </a:rPr>
              <a:t>يُراعى إدخال البيانات بشكل دقيق وواضح، مع الالتزام بجودة المرفقات (صور، مخططات، أو نصوص).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4319C2C-389F-215A-D812-3792026CAE06}"/>
              </a:ext>
            </a:extLst>
          </p:cNvPr>
          <p:cNvSpPr txBox="1"/>
          <p:nvPr userDrawn="1"/>
        </p:nvSpPr>
        <p:spPr>
          <a:xfrm>
            <a:off x="13796542" y="2969245"/>
            <a:ext cx="2265615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>
              <a:spcBef>
                <a:spcPts val="646"/>
              </a:spcBef>
            </a:pPr>
            <a:r>
              <a:rPr lang="en-US" sz="900">
                <a:solidFill>
                  <a:srgbClr val="3F76A3"/>
                </a:solidFill>
                <a:latin typeface="Alexandria Light" pitchFamily="2" charset="-78"/>
                <a:cs typeface="Alexandria Light" pitchFamily="2" charset="-78"/>
              </a:rPr>
              <a:t>The headings at the top of each page serve as guidance to indicate the type of content to be included.</a:t>
            </a:r>
            <a:endParaRPr lang="ar-SA" sz="900">
              <a:solidFill>
                <a:srgbClr val="3F76A3"/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79190D7-D7DE-079B-1329-8FFD7C8EBFCE}"/>
              </a:ext>
            </a:extLst>
          </p:cNvPr>
          <p:cNvSpPr txBox="1"/>
          <p:nvPr userDrawn="1"/>
        </p:nvSpPr>
        <p:spPr>
          <a:xfrm>
            <a:off x="8978901" y="8464948"/>
            <a:ext cx="7590178" cy="692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Low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900" dirty="0">
                <a:latin typeface="Alexandria Medium" pitchFamily="2" charset="-78"/>
                <a:cs typeface="Alexandria Medium" pitchFamily="2" charset="-78"/>
              </a:rPr>
              <a:t>يرجى الاطلاع على تعليمات الإرفاق لكل موضوع والالتزام بها، مع التأكد من إدراج جميع الوثائق المطلوبة في أماكنها وبالترتيب المحدد، وذلك لضمان سرعة وكفاءة المراجعة وتجنب أي تأخير.</a:t>
            </a:r>
          </a:p>
          <a:p>
            <a:pPr marL="171450" indent="-171450" algn="justLow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900" dirty="0">
                <a:solidFill>
                  <a:srgbClr val="C00000"/>
                </a:solidFill>
                <a:latin typeface="Alexandria Black" pitchFamily="2" charset="-78"/>
                <a:cs typeface="Alexandria Black" pitchFamily="2" charset="-78"/>
              </a:rPr>
              <a:t>يرجى تثبيت الخط المرفق قبل استخدام النموذج لضمان ظهور التنسيق بالشكل الصحيح.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467CBEC-F5B8-CAF9-1ED4-1C6CA410FD24}"/>
              </a:ext>
            </a:extLst>
          </p:cNvPr>
          <p:cNvSpPr txBox="1"/>
          <p:nvPr userDrawn="1"/>
        </p:nvSpPr>
        <p:spPr>
          <a:xfrm>
            <a:off x="499721" y="8464948"/>
            <a:ext cx="7903960" cy="692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Low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900" dirty="0">
                <a:latin typeface="Alexandria Medium" pitchFamily="2" charset="-78"/>
                <a:cs typeface="Alexandria Medium" pitchFamily="2" charset="-78"/>
              </a:rPr>
              <a:t>Kindly follow the attachment instructions for each section and ensure all required documents are submitted in the correct order and location to avoid delays in the review process.</a:t>
            </a:r>
            <a:endParaRPr lang="ar-SA" sz="900" dirty="0">
              <a:latin typeface="Alexandria Medium" pitchFamily="2" charset="-78"/>
              <a:cs typeface="Alexandria Medium" pitchFamily="2" charset="-78"/>
            </a:endParaRPr>
          </a:p>
          <a:p>
            <a:pPr marL="171450" indent="-171450" algn="justLow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900" kern="1200" dirty="0">
                <a:solidFill>
                  <a:srgbClr val="C00000"/>
                </a:solidFill>
                <a:latin typeface="Alexandria Black" pitchFamily="2" charset="-78"/>
                <a:ea typeface="+mn-ea"/>
                <a:cs typeface="Alexandria Black" pitchFamily="2" charset="-78"/>
              </a:rPr>
              <a:t>Please install the attached font before using the template to ensure proper formatting.</a:t>
            </a:r>
            <a:endParaRPr lang="ar-SA" sz="900" kern="1200" dirty="0">
              <a:solidFill>
                <a:srgbClr val="C00000"/>
              </a:solidFill>
              <a:latin typeface="Alexandria Black" pitchFamily="2" charset="-78"/>
              <a:ea typeface="+mn-ea"/>
              <a:cs typeface="Alexandria Black" pitchFamily="2" charset="-78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361EC5-58F7-AD9A-FB80-7057F9E1E6C0}"/>
              </a:ext>
            </a:extLst>
          </p:cNvPr>
          <p:cNvSpPr txBox="1"/>
          <p:nvPr userDrawn="1"/>
        </p:nvSpPr>
        <p:spPr>
          <a:xfrm>
            <a:off x="13771142" y="6514279"/>
            <a:ext cx="22656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>
              <a:spcBef>
                <a:spcPts val="646"/>
              </a:spcBef>
            </a:pPr>
            <a:r>
              <a:rPr lang="en-US" sz="900">
                <a:solidFill>
                  <a:srgbClr val="3F76A3"/>
                </a:solidFill>
                <a:latin typeface="Alexandria Light" pitchFamily="2" charset="-78"/>
                <a:cs typeface="Alexandria Light" pitchFamily="2" charset="-78"/>
              </a:rPr>
              <a:t>Content must be organized on each page to ensure clarity and readability.</a:t>
            </a:r>
            <a:endParaRPr lang="ar-SA" sz="900">
              <a:solidFill>
                <a:srgbClr val="3F76A3"/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C784DA-45D2-530D-CA57-8D068D6BD9A2}"/>
              </a:ext>
            </a:extLst>
          </p:cNvPr>
          <p:cNvSpPr txBox="1"/>
          <p:nvPr userDrawn="1"/>
        </p:nvSpPr>
        <p:spPr>
          <a:xfrm>
            <a:off x="1270195" y="4023448"/>
            <a:ext cx="21728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46"/>
              </a:spcBef>
            </a:pPr>
            <a:r>
              <a:rPr lang="en-US" sz="900">
                <a:solidFill>
                  <a:srgbClr val="3F76A3"/>
                </a:solidFill>
                <a:latin typeface="Alexandria Light" pitchFamily="2" charset="-78"/>
                <a:cs typeface="Alexandria Light" pitchFamily="2" charset="-78"/>
              </a:rPr>
              <a:t>Data must be entered accurately and clearly, with adherence to the quality of all attachments (images, drawings, or text).</a:t>
            </a:r>
            <a:endParaRPr lang="ar-SA" sz="900">
              <a:solidFill>
                <a:srgbClr val="3F76A3"/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90E0171-9EA9-57E4-53E0-8EACEF817DB8}"/>
              </a:ext>
            </a:extLst>
          </p:cNvPr>
          <p:cNvSpPr txBox="1"/>
          <p:nvPr userDrawn="1"/>
        </p:nvSpPr>
        <p:spPr>
          <a:xfrm>
            <a:off x="1270194" y="7510894"/>
            <a:ext cx="2257821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46"/>
              </a:spcBef>
            </a:pPr>
            <a:r>
              <a:rPr lang="en-US" sz="900">
                <a:solidFill>
                  <a:srgbClr val="3F76A3"/>
                </a:solidFill>
                <a:latin typeface="Alexandria Light" pitchFamily="2" charset="-78"/>
                <a:cs typeface="Alexandria Light" pitchFamily="2" charset="-78"/>
              </a:rPr>
              <a:t>Text or elements highlighted in orange are mandatory requirements and must be completed.</a:t>
            </a:r>
            <a:endParaRPr lang="ar-SA" sz="900">
              <a:solidFill>
                <a:srgbClr val="3F76A3"/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6717DA9-DAE1-D887-E85D-05F458B9ED9B}"/>
              </a:ext>
            </a:extLst>
          </p:cNvPr>
          <p:cNvCxnSpPr>
            <a:cxnSpLocks/>
          </p:cNvCxnSpPr>
          <p:nvPr userDrawn="1"/>
        </p:nvCxnSpPr>
        <p:spPr>
          <a:xfrm flipH="1">
            <a:off x="1347537" y="6669156"/>
            <a:ext cx="2291290" cy="0"/>
          </a:xfrm>
          <a:prstGeom prst="line">
            <a:avLst/>
          </a:prstGeom>
          <a:ln w="19050">
            <a:solidFill>
              <a:srgbClr val="4682B5"/>
            </a:solidFill>
            <a:head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8C90FFE-8F52-EA53-36F4-C2C5228845E2}"/>
              </a:ext>
            </a:extLst>
          </p:cNvPr>
          <p:cNvCxnSpPr>
            <a:cxnSpLocks/>
          </p:cNvCxnSpPr>
          <p:nvPr userDrawn="1"/>
        </p:nvCxnSpPr>
        <p:spPr>
          <a:xfrm>
            <a:off x="13017500" y="5861605"/>
            <a:ext cx="2924342" cy="0"/>
          </a:xfrm>
          <a:prstGeom prst="line">
            <a:avLst/>
          </a:prstGeom>
          <a:ln w="19050">
            <a:solidFill>
              <a:srgbClr val="4682B5"/>
            </a:solidFill>
            <a:head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: Top Corners Rounded 26">
            <a:extLst>
              <a:ext uri="{FF2B5EF4-FFF2-40B4-BE49-F238E27FC236}">
                <a16:creationId xmlns:a16="http://schemas.microsoft.com/office/drawing/2014/main" id="{C92B84C7-C720-74ED-B81D-31AFEC417DB2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F688D53A-0534-DD09-E89B-ACEEC70B5B0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CE3E8D-8212-0A3A-63BF-22E0A2602AA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726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24">
          <p15:clr>
            <a:srgbClr val="FBAE40"/>
          </p15:clr>
        </p15:guide>
        <p15:guide id="2" pos="5376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CB4B6F0F-2EF4-FD93-8E76-DB6819F67B75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4212DE5-0932-DD07-F934-11D62DC8E9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8DB1AA3-52F3-881A-B243-0F996F883866}"/>
              </a:ext>
            </a:extLst>
          </p:cNvPr>
          <p:cNvGrpSpPr/>
          <p:nvPr userDrawn="1"/>
        </p:nvGrpSpPr>
        <p:grpSpPr>
          <a:xfrm>
            <a:off x="359345" y="989258"/>
            <a:ext cx="16350111" cy="317587"/>
            <a:chOff x="287558" y="989258"/>
            <a:chExt cx="16350111" cy="31758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2153276-C5AF-E441-12EF-4BCFE56870D8}"/>
                </a:ext>
              </a:extLst>
            </p:cNvPr>
            <p:cNvSpPr txBox="1"/>
            <p:nvPr/>
          </p:nvSpPr>
          <p:spPr>
            <a:xfrm>
              <a:off x="13909433" y="989258"/>
              <a:ext cx="2728236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justLow" rtl="1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4"/>
              </a:pP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المخططات |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C4403EB-E2ED-42D2-E2DC-500EC7AED88E}"/>
                </a:ext>
              </a:extLst>
            </p:cNvPr>
            <p:cNvSpPr txBox="1"/>
            <p:nvPr/>
          </p:nvSpPr>
          <p:spPr>
            <a:xfrm>
              <a:off x="287558" y="989258"/>
              <a:ext cx="4404673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4"/>
              </a:pP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Plans</a:t>
              </a: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| 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4525C94-4520-64FC-F945-AEF2326DDD52}"/>
              </a:ext>
            </a:extLst>
          </p:cNvPr>
          <p:cNvSpPr txBox="1"/>
          <p:nvPr userDrawn="1"/>
        </p:nvSpPr>
        <p:spPr>
          <a:xfrm>
            <a:off x="576424" y="1226106"/>
            <a:ext cx="6245291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Site Plan:</a:t>
            </a:r>
            <a:endParaRPr lang="ar-SA" sz="1000" b="1" dirty="0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Showing the relationship with the public realm and setbacks, with site Furniture</a:t>
            </a:r>
            <a:endParaRPr lang="ar-SA" sz="900" dirty="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A42320-BA94-7474-3309-34F994C4CA0A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0BE37A-7F15-283F-20B0-4B6FCAC2CFB4}"/>
              </a:ext>
            </a:extLst>
          </p:cNvPr>
          <p:cNvSpPr txBox="1"/>
          <p:nvPr userDrawn="1"/>
        </p:nvSpPr>
        <p:spPr>
          <a:xfrm>
            <a:off x="689564" y="8350332"/>
            <a:ext cx="3528875" cy="26161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1100" b="1" dirty="0">
                <a:solidFill>
                  <a:schemeClr val="tx1">
                    <a:lumMod val="95000"/>
                    <a:lumOff val="5000"/>
                    <a:alpha val="33000"/>
                  </a:schemeClr>
                </a:solidFill>
                <a:latin typeface="Alexandria ExtraBold" pitchFamily="2" charset="-78"/>
                <a:cs typeface="Alexandria ExtraBold" pitchFamily="2" charset="-78"/>
              </a:rPr>
              <a:t>Photo Size: 1920x1080 PX</a:t>
            </a:r>
            <a:endParaRPr lang="ar-SA" sz="1100" dirty="0">
              <a:solidFill>
                <a:schemeClr val="tx1">
                  <a:lumMod val="95000"/>
                  <a:lumOff val="5000"/>
                  <a:alpha val="33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0A1AD29-6E46-37D9-4C00-5DA4DC99225B}"/>
              </a:ext>
            </a:extLst>
          </p:cNvPr>
          <p:cNvGrpSpPr/>
          <p:nvPr userDrawn="1"/>
        </p:nvGrpSpPr>
        <p:grpSpPr>
          <a:xfrm>
            <a:off x="689564" y="8631673"/>
            <a:ext cx="15689673" cy="324848"/>
            <a:chOff x="704667" y="8631673"/>
            <a:chExt cx="15689673" cy="324848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1EA7679-7163-054E-E8BE-E05718E78471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7940100-A1A7-23EF-A483-E50F6C711C90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 dirty="0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توضيح مخطط الموقع العام مع إضافة سهم الشمال وتوضيح الرصيف العام والربط مع المحيط</a:t>
              </a:r>
              <a:r>
                <a:rPr lang="en-US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.</a:t>
              </a:r>
              <a:endParaRPr lang="ar-SA" sz="1100" dirty="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DE2EE70-2160-8E4E-7617-3843F0CFA076}"/>
                </a:ext>
              </a:extLst>
            </p:cNvPr>
            <p:cNvSpPr txBox="1"/>
            <p:nvPr/>
          </p:nvSpPr>
          <p:spPr>
            <a:xfrm>
              <a:off x="704667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 dirty="0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 Attached site plan, public sidewalk, and the relationship with surroundings.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CDBD615-3012-F79C-D81F-D9220A59C3A1}"/>
              </a:ext>
            </a:extLst>
          </p:cNvPr>
          <p:cNvSpPr txBox="1"/>
          <p:nvPr userDrawn="1"/>
        </p:nvSpPr>
        <p:spPr>
          <a:xfrm>
            <a:off x="7162800" y="1235971"/>
            <a:ext cx="9310449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مخطط الموقع العام :</a:t>
            </a:r>
          </a:p>
          <a:p>
            <a:pPr algn="r" rtl="1">
              <a:lnSpc>
                <a:spcPct val="150000"/>
              </a:lnSpc>
            </a:pPr>
            <a:r>
              <a:rPr lang="ar-SA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توضيح علاقة المشروع بالفراغ العام، مع إظهار الأثاث الحضري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F3CB720-0BC1-B2BE-E722-BD78E67BCD98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BCA5A0B-D424-E58F-19C0-55179AC82608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4.1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D35BBEC-906C-1B7F-C415-B7F4176E0C94}"/>
              </a:ext>
            </a:extLst>
          </p:cNvPr>
          <p:cNvGrpSpPr/>
          <p:nvPr userDrawn="1"/>
        </p:nvGrpSpPr>
        <p:grpSpPr>
          <a:xfrm>
            <a:off x="15462860" y="2215115"/>
            <a:ext cx="813187" cy="813187"/>
            <a:chOff x="14414500" y="3975100"/>
            <a:chExt cx="813187" cy="813187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17D966D-10F1-3CB5-2E3B-CE426328B5CE}"/>
                </a:ext>
              </a:extLst>
            </p:cNvPr>
            <p:cNvSpPr/>
            <p:nvPr/>
          </p:nvSpPr>
          <p:spPr>
            <a:xfrm>
              <a:off x="14414500" y="3975100"/>
              <a:ext cx="813187" cy="813187"/>
            </a:xfrm>
            <a:prstGeom prst="ellipse">
              <a:avLst/>
            </a:prstGeom>
            <a:noFill/>
            <a:ln>
              <a:solidFill>
                <a:srgbClr val="6C9BA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593B4F6B-3AA8-5AB2-D851-B39EBD4E11E8}"/>
                </a:ext>
              </a:extLst>
            </p:cNvPr>
            <p:cNvSpPr/>
            <p:nvPr/>
          </p:nvSpPr>
          <p:spPr>
            <a:xfrm>
              <a:off x="14684761" y="4058098"/>
              <a:ext cx="272664" cy="445183"/>
            </a:xfrm>
            <a:prstGeom prst="triangle">
              <a:avLst/>
            </a:prstGeom>
            <a:solidFill>
              <a:srgbClr val="6C9BA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B8DA595-44E2-7826-DFEF-3F646F55BFBC}"/>
                </a:ext>
              </a:extLst>
            </p:cNvPr>
            <p:cNvSpPr txBox="1"/>
            <p:nvPr/>
          </p:nvSpPr>
          <p:spPr>
            <a:xfrm>
              <a:off x="14535716" y="4503282"/>
              <a:ext cx="5707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 rtl="1">
                <a:lnSpc>
                  <a:spcPct val="200000"/>
                </a:lnSpc>
                <a:defRPr sz="1200">
                  <a:solidFill>
                    <a:srgbClr val="104862"/>
                  </a:solidFill>
                  <a:latin typeface="Dubai" panose="020B0503030403030204" pitchFamily="34" charset="-78"/>
                  <a:cs typeface="Dubai" panose="020B0503030403030204" pitchFamily="34" charset="-78"/>
                </a:defRPr>
              </a:lvl1pPr>
            </a:lstStyle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dirty="0">
                  <a:solidFill>
                    <a:srgbClr val="6C9BA9"/>
                  </a:solidFill>
                  <a:latin typeface="Alexandria" pitchFamily="2" charset="-78"/>
                  <a:cs typeface="Alexandria" pitchFamily="2" charset="-78"/>
                  <a:sym typeface="Trebuchet MS" panose="020B0603020202020204" pitchFamily="34" charset="0"/>
                </a:rPr>
                <a:t>N</a:t>
              </a:r>
              <a:endPara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6C9BA9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endParaRPr>
            </a:p>
          </p:txBody>
        </p:sp>
      </p:grp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A627AB1C-7938-C0C8-5FA7-B4706DCF2E1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415973" y="2738348"/>
            <a:ext cx="9639300" cy="5359761"/>
          </a:xfrm>
        </p:spPr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E502A9-785B-92D2-01D4-1DA2CE5BB8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A81743F-FE16-9C22-43FC-9659B02F47E1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096426209"/>
              </p:ext>
            </p:extLst>
          </p:nvPr>
        </p:nvGraphicFramePr>
        <p:xfrm>
          <a:off x="11894820" y="3317848"/>
          <a:ext cx="3838947" cy="47899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2180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  <a:gridCol w="366767">
                  <a:extLst>
                    <a:ext uri="{9D8B030D-6E8A-4147-A177-3AD203B41FA5}">
                      <a16:colId xmlns:a16="http://schemas.microsoft.com/office/drawing/2014/main" val="2278872510"/>
                    </a:ext>
                  </a:extLst>
                </a:gridCol>
              </a:tblGrid>
              <a:tr h="463875"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>
                          <a:latin typeface="Alexandria" pitchFamily="2" charset="-78"/>
                          <a:cs typeface="Alexandria" pitchFamily="2" charset="-78"/>
                        </a:rPr>
                        <a:t>مناظير توضح المنحدرات في المشروع 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Perspective illustrating the ramp within the project</a:t>
                      </a:r>
                      <a:endParaRPr lang="ar-SA" sz="1000" b="0" kern="1200" dirty="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000" b="0" kern="1200" dirty="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2163041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latinLnBrk="0" hangingPunct="1">
                        <a:buNone/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2163041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80160" rtl="0" eaLnBrk="1" latinLnBrk="0" hangingPunct="1">
                        <a:buNone/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36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119302"/>
                  </a:ext>
                </a:extLst>
              </a:tr>
            </a:tbl>
          </a:graphicData>
        </a:graphic>
      </p:graphicFrame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4EB2A407-BFFA-2862-5788-7801B5BEAFC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181840" y="6202488"/>
            <a:ext cx="2933700" cy="1736725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Picture Placeholder 15">
            <a:extLst>
              <a:ext uri="{FF2B5EF4-FFF2-40B4-BE49-F238E27FC236}">
                <a16:creationId xmlns:a16="http://schemas.microsoft.com/office/drawing/2014/main" id="{86A5401E-E180-B7AB-4E4D-83981F14CDD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181840" y="3993352"/>
            <a:ext cx="2933700" cy="17367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0422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4F72-5632-A69A-7D8A-FB5E003FA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7AA68C-C17C-F04C-FC46-1B35C1A57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C31534-32D4-E69E-B97F-85B1D3DCD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872672-8498-0562-134C-73C18F70D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F63520-1293-6C86-B2D5-D11EEC5C5261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8ADAD0-31A7-2932-7AB0-06355A9F3573}"/>
              </a:ext>
            </a:extLst>
          </p:cNvPr>
          <p:cNvSpPr txBox="1"/>
          <p:nvPr userDrawn="1"/>
        </p:nvSpPr>
        <p:spPr>
          <a:xfrm>
            <a:off x="8458200" y="1226106"/>
            <a:ext cx="8034177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مساقط افقية :</a:t>
            </a:r>
          </a:p>
          <a:p>
            <a:pPr algn="r" rtl="1">
              <a:lnSpc>
                <a:spcPct val="150000"/>
              </a:lnSpc>
            </a:pPr>
            <a:r>
              <a:rPr lang="ar-SA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توضيح المخططات المعمارية والتأكد من جودة اظهار المخطط المقدم ، ومطابقتها للمناظير والواجهات المرفقة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6FFAA7-2126-C311-D30F-D9AFE1EB7F4D}"/>
              </a:ext>
            </a:extLst>
          </p:cNvPr>
          <p:cNvSpPr txBox="1"/>
          <p:nvPr userDrawn="1"/>
        </p:nvSpPr>
        <p:spPr>
          <a:xfrm>
            <a:off x="576424" y="1226106"/>
            <a:ext cx="7101633" cy="6514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Floor Plans</a:t>
            </a:r>
            <a:r>
              <a:rPr lang="ar-SA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: </a:t>
            </a:r>
            <a:endParaRPr lang="en-US" sz="1000" b="1" dirty="0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  <a:p>
            <a:pPr>
              <a:spcBef>
                <a:spcPts val="400"/>
              </a:spcBef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Showing the building boundaries, identifying the locations of services and how they are handled or concealed within the design, and reflecting facade details onto the plan.</a:t>
            </a:r>
            <a:endParaRPr lang="ar-SA" sz="900" dirty="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3ECD86A-417A-C063-D888-CE46E0685450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194D89C-160C-5B02-E795-F4DA40516848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E9F36BA-4F14-A0B6-1835-51F5FC0ACA4A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 dirty="0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جميع المخططات المعمارية شاملة الادوار مع الابعاد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016030D-5ACE-347B-FE62-D09FFF46ED54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 dirty="0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all floor plans with dimensions.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E227BED-EB88-0D54-E746-447AA7AF52AF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4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المخططات |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4C7434-88E1-7E1E-E57B-0D42DC0A0F50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4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Plans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426228-A3A0-8C29-E15B-FF00801A04D1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4C10453-F60C-CA07-EE2F-7B96535480B1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2C355C6-41DD-4B11-32CA-EE616A92D156}"/>
              </a:ext>
            </a:extLst>
          </p:cNvPr>
          <p:cNvSpPr txBox="1"/>
          <p:nvPr userDrawn="1"/>
        </p:nvSpPr>
        <p:spPr>
          <a:xfrm>
            <a:off x="689564" y="8350332"/>
            <a:ext cx="3528875" cy="26161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1100" b="1" dirty="0">
                <a:solidFill>
                  <a:schemeClr val="tx1">
                    <a:lumMod val="95000"/>
                    <a:lumOff val="5000"/>
                    <a:alpha val="33000"/>
                  </a:schemeClr>
                </a:solidFill>
                <a:latin typeface="Alexandria ExtraBold" pitchFamily="2" charset="-78"/>
                <a:cs typeface="Alexandria ExtraBold" pitchFamily="2" charset="-78"/>
              </a:rPr>
              <a:t>Photo Size: 1920x1080 PX</a:t>
            </a:r>
            <a:endParaRPr lang="ar-SA" sz="1100" dirty="0">
              <a:solidFill>
                <a:schemeClr val="tx1">
                  <a:lumMod val="95000"/>
                  <a:lumOff val="5000"/>
                  <a:alpha val="33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506DFCF-4BBB-331A-EAB3-5FDD731794F1}"/>
              </a:ext>
            </a:extLst>
          </p:cNvPr>
          <p:cNvGrpSpPr/>
          <p:nvPr userDrawn="1"/>
        </p:nvGrpSpPr>
        <p:grpSpPr>
          <a:xfrm>
            <a:off x="15462860" y="2215115"/>
            <a:ext cx="813187" cy="813187"/>
            <a:chOff x="14414500" y="3975100"/>
            <a:chExt cx="813187" cy="813187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6BAD848-9B2A-F880-38DD-330793CEA3CC}"/>
                </a:ext>
              </a:extLst>
            </p:cNvPr>
            <p:cNvSpPr/>
            <p:nvPr/>
          </p:nvSpPr>
          <p:spPr>
            <a:xfrm>
              <a:off x="14414500" y="3975100"/>
              <a:ext cx="813187" cy="813187"/>
            </a:xfrm>
            <a:prstGeom prst="ellipse">
              <a:avLst/>
            </a:prstGeom>
            <a:noFill/>
            <a:ln>
              <a:solidFill>
                <a:srgbClr val="6C9BA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8A843002-1519-4A3C-DFDC-2A281A60769D}"/>
                </a:ext>
              </a:extLst>
            </p:cNvPr>
            <p:cNvSpPr/>
            <p:nvPr/>
          </p:nvSpPr>
          <p:spPr>
            <a:xfrm>
              <a:off x="14684761" y="4058098"/>
              <a:ext cx="272664" cy="445183"/>
            </a:xfrm>
            <a:prstGeom prst="triangle">
              <a:avLst/>
            </a:prstGeom>
            <a:solidFill>
              <a:srgbClr val="6C9BA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902E6E9-2693-034A-6487-0F0928506416}"/>
                </a:ext>
              </a:extLst>
            </p:cNvPr>
            <p:cNvSpPr txBox="1"/>
            <p:nvPr/>
          </p:nvSpPr>
          <p:spPr>
            <a:xfrm>
              <a:off x="14535716" y="4503282"/>
              <a:ext cx="5707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 rtl="1">
                <a:lnSpc>
                  <a:spcPct val="200000"/>
                </a:lnSpc>
                <a:defRPr sz="1200">
                  <a:solidFill>
                    <a:srgbClr val="104862"/>
                  </a:solidFill>
                  <a:latin typeface="Dubai" panose="020B0503030403030204" pitchFamily="34" charset="-78"/>
                  <a:cs typeface="Dubai" panose="020B0503030403030204" pitchFamily="34" charset="-78"/>
                </a:defRPr>
              </a:lvl1pPr>
            </a:lstStyle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00" b="1" dirty="0">
                  <a:solidFill>
                    <a:srgbClr val="6C9BA9"/>
                  </a:solidFill>
                  <a:latin typeface="Alexandria" pitchFamily="2" charset="-78"/>
                  <a:cs typeface="Alexandria" pitchFamily="2" charset="-78"/>
                  <a:sym typeface="Trebuchet MS" panose="020B0603020202020204" pitchFamily="34" charset="0"/>
                </a:rPr>
                <a:t>N</a:t>
              </a:r>
              <a:endPara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6C9BA9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endParaRPr>
            </a:p>
          </p:txBody>
        </p:sp>
      </p:grpSp>
      <p:sp>
        <p:nvSpPr>
          <p:cNvPr id="23" name="Rectangle: Top Corners Rounded 22">
            <a:extLst>
              <a:ext uri="{FF2B5EF4-FFF2-40B4-BE49-F238E27FC236}">
                <a16:creationId xmlns:a16="http://schemas.microsoft.com/office/drawing/2014/main" id="{568BB7EE-F3CF-F0D5-4C7B-3D0393469F04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5EF2C31-5064-E7AA-0E95-C75CD7387D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26" name="Picture Placeholder 30">
            <a:extLst>
              <a:ext uri="{FF2B5EF4-FFF2-40B4-BE49-F238E27FC236}">
                <a16:creationId xmlns:a16="http://schemas.microsoft.com/office/drawing/2014/main" id="{56217C10-099B-7204-746C-17CAF508E2F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409950" y="2680109"/>
            <a:ext cx="9639300" cy="5153025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7EB483-EA21-71DD-4B80-0EA55130924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6505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1805274-27B1-9E79-55AB-79803CCD0012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7D66D9-CB79-4FFD-B7B3-78871BD2E700}"/>
              </a:ext>
            </a:extLst>
          </p:cNvPr>
          <p:cNvSpPr txBox="1"/>
          <p:nvPr userDrawn="1"/>
        </p:nvSpPr>
        <p:spPr>
          <a:xfrm>
            <a:off x="9575800" y="1226106"/>
            <a:ext cx="6916577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الوصول الشامل و </a:t>
            </a:r>
            <a:r>
              <a:rPr lang="ar-SA" sz="1000" dirty="0">
                <a:solidFill>
                  <a:srgbClr val="3A5C64"/>
                </a:solidFill>
                <a:latin typeface="Alexandria ExtraBold" pitchFamily="2" charset="-78"/>
                <a:cs typeface="Alexandria ExtraBold" pitchFamily="2" charset="-78"/>
              </a:rPr>
              <a:t>الخدمات </a:t>
            </a:r>
            <a:r>
              <a:rPr lang="ar-SA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:</a:t>
            </a:r>
            <a:endParaRPr lang="ar-SA" sz="900" b="1" dirty="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ar-SA" sz="900" b="1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توضيح مواقف ومنحدرات ذوي الاحتياجات الخاصة، مع بيان كيفية معالجة</a:t>
            </a:r>
            <a:r>
              <a:rPr lang="en-US" sz="900" b="1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ar-SA" sz="900" b="1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جميع الخدمات وربطها بالتصميم المقترح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ABAAAE-3754-FF3D-97D7-6C1FCE7A37A0}"/>
              </a:ext>
            </a:extLst>
          </p:cNvPr>
          <p:cNvSpPr txBox="1"/>
          <p:nvPr userDrawn="1"/>
        </p:nvSpPr>
        <p:spPr>
          <a:xfrm>
            <a:off x="576424" y="1226106"/>
            <a:ext cx="7101633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Accessibility &amp;</a:t>
            </a:r>
            <a:r>
              <a:rPr lang="en-US" sz="1000" dirty="0">
                <a:solidFill>
                  <a:srgbClr val="3A5C64"/>
                </a:solidFill>
                <a:latin typeface="Alexandria ExtraBold" pitchFamily="2" charset="-78"/>
                <a:cs typeface="Alexandria ExtraBold" pitchFamily="2" charset="-78"/>
              </a:rPr>
              <a:t> Utility</a:t>
            </a:r>
            <a:r>
              <a:rPr lang="en-US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ar-SA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: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Showing treatment to all services and accessibility for people with special needs</a:t>
            </a:r>
            <a:endParaRPr lang="ar-SA" sz="900" dirty="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E984E40-4220-1F5F-4313-5525E4E55DD5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4A7BEEA-B8A6-51EB-EBDA-113C5194B7DC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2513BA2-C885-1930-BE9F-29B3CD35D1B7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 dirty="0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مناظير ومخططات توضيحية لجميع الخدمات والية معالجتها والوصول الشامل 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ADCBD5E-2D3B-F635-FACF-3C25C9B0AEA1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 dirty="0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</a:t>
              </a:r>
              <a:r>
                <a:rPr lang="ar-SA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 </a:t>
              </a:r>
              <a:r>
                <a:rPr lang="en-US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Renders that’s showing how the services is treated and Accessibility for special needs.</a:t>
              </a:r>
            </a:p>
          </p:txBody>
        </p:sp>
      </p:grp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99DC725F-03C4-3820-794E-1E55146C54D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123273533"/>
              </p:ext>
            </p:extLst>
          </p:nvPr>
        </p:nvGraphicFramePr>
        <p:xfrm>
          <a:off x="8610601" y="2935508"/>
          <a:ext cx="7349067" cy="54345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2866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3636433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  <a:gridCol w="249768">
                  <a:extLst>
                    <a:ext uri="{9D8B030D-6E8A-4147-A177-3AD203B41FA5}">
                      <a16:colId xmlns:a16="http://schemas.microsoft.com/office/drawing/2014/main" val="2726082754"/>
                    </a:ext>
                  </a:extLst>
                </a:gridCol>
              </a:tblGrid>
              <a:tr h="676012"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b="1" kern="1200" dirty="0">
                          <a:solidFill>
                            <a:schemeClr val="lt1"/>
                          </a:solidFill>
                          <a:latin typeface="Alexandria" pitchFamily="2" charset="-78"/>
                          <a:ea typeface="+mn-ea"/>
                          <a:cs typeface="Alexandria" pitchFamily="2" charset="-78"/>
                        </a:rPr>
                        <a:t>مخطط تفصيلي يوضح مواقف ذوي الاحتياجات الخاصة</a:t>
                      </a:r>
                      <a:endParaRPr lang="en-US" sz="1000" b="1" kern="1200" dirty="0">
                        <a:solidFill>
                          <a:schemeClr val="lt1"/>
                        </a:solidFill>
                        <a:latin typeface="Alexandria" pitchFamily="2" charset="-78"/>
                        <a:ea typeface="+mn-ea"/>
                        <a:cs typeface="Alexandria" pitchFamily="2" charset="-78"/>
                      </a:endParaRP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Diagram showing accessible parking spaces (People with special needs) </a:t>
                      </a:r>
                      <a:endParaRPr lang="ar-SA" sz="1000" b="0" kern="1200" dirty="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>
                          <a:latin typeface="Alexandria" pitchFamily="2" charset="-78"/>
                          <a:cs typeface="Alexandria" pitchFamily="2" charset="-78"/>
                        </a:rPr>
                        <a:t>منظور يوضح المنحدر في المشروع 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Perspective illustrating the ramp within the project</a:t>
                      </a:r>
                      <a:endParaRPr lang="ar-SA" sz="1000" b="0" kern="1200" dirty="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ar-SA" sz="12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2382872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>
                        <a:solidFill>
                          <a:srgbClr val="000000"/>
                        </a:solidFill>
                        <a:latin typeface="+mn-lt"/>
                        <a:cs typeface="+mn-cs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1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2356027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 dirty="0"/>
                        <a:t>2</a:t>
                      </a:r>
                      <a:endParaRPr lang="en-US" sz="1100" dirty="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907682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0E6C3609-F8C4-AFB8-CEC9-AF8C061885D5}"/>
              </a:ext>
            </a:extLst>
          </p:cNvPr>
          <p:cNvSpPr txBox="1"/>
          <p:nvPr userDrawn="1"/>
        </p:nvSpPr>
        <p:spPr>
          <a:xfrm>
            <a:off x="13154026" y="2259504"/>
            <a:ext cx="2805642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118167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100" dirty="0">
                <a:solidFill>
                  <a:srgbClr val="3A5C64"/>
                </a:solidFill>
                <a:latin typeface="Alexandria ExtraBold" pitchFamily="2" charset="-78"/>
                <a:cs typeface="Alexandria ExtraBold" pitchFamily="2" charset="-78"/>
              </a:rPr>
              <a:t>الوصول الشامل</a:t>
            </a:r>
            <a:br>
              <a:rPr lang="ar-SA" sz="1100" dirty="0">
                <a:solidFill>
                  <a:srgbClr val="3A5C64"/>
                </a:solidFill>
                <a:latin typeface="Alexandria" pitchFamily="2" charset="-78"/>
                <a:cs typeface="Alexandria" pitchFamily="2" charset="-78"/>
              </a:rPr>
            </a:br>
            <a:r>
              <a:rPr lang="ar-SA" sz="900" dirty="0">
                <a:solidFill>
                  <a:srgbClr val="3A5C64"/>
                </a:solidFill>
                <a:latin typeface="Alexandria" pitchFamily="2" charset="-78"/>
                <a:cs typeface="Alexandria" pitchFamily="2" charset="-78"/>
              </a:rPr>
              <a:t>وصولية ذوي الاحتياجات الخاصة وتوضيح المنحدرات ونسبها</a:t>
            </a:r>
            <a:endParaRPr lang="ar-SA" sz="1050" dirty="0">
              <a:solidFill>
                <a:srgbClr val="3A5C64"/>
              </a:solidFill>
              <a:latin typeface="Alexandria" pitchFamily="2" charset="-78"/>
              <a:cs typeface="Alexandria" pitchFamily="2" charset="-78"/>
            </a:endParaRP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E43E2DFF-535D-4FEC-F11D-A6DB39709EA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03385282"/>
              </p:ext>
            </p:extLst>
          </p:nvPr>
        </p:nvGraphicFramePr>
        <p:xfrm>
          <a:off x="918980" y="2940109"/>
          <a:ext cx="7349067" cy="54149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6019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3479801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  <a:gridCol w="343247">
                  <a:extLst>
                    <a:ext uri="{9D8B030D-6E8A-4147-A177-3AD203B41FA5}">
                      <a16:colId xmlns:a16="http://schemas.microsoft.com/office/drawing/2014/main" val="2726082754"/>
                    </a:ext>
                  </a:extLst>
                </a:gridCol>
              </a:tblGrid>
              <a:tr h="597788"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>
                          <a:latin typeface="Alexandria" pitchFamily="2" charset="-78"/>
                          <a:cs typeface="Alexandria" pitchFamily="2" charset="-78"/>
                        </a:rPr>
                        <a:t>مخطط تفصيلي يوضح موقع الخدمة</a:t>
                      </a:r>
                      <a:endParaRPr lang="en-US" sz="1000" dirty="0">
                        <a:latin typeface="Alexandria" pitchFamily="2" charset="-78"/>
                        <a:cs typeface="Alexandria" pitchFamily="2" charset="-78"/>
                      </a:endParaRP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(plan showing the service location)</a:t>
                      </a:r>
                      <a:endParaRPr lang="ar-SA" sz="1000" b="0" kern="1200" dirty="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b="1" kern="1200" dirty="0">
                          <a:solidFill>
                            <a:schemeClr val="lt1"/>
                          </a:solidFill>
                          <a:latin typeface="Alexandria" pitchFamily="2" charset="-78"/>
                          <a:ea typeface="+mn-ea"/>
                          <a:cs typeface="Alexandria" pitchFamily="2" charset="-78"/>
                        </a:rPr>
                        <a:t>منظور يوضح كيفية معالجة الخدمة</a:t>
                      </a:r>
                      <a:endParaRPr lang="en-US" sz="1000" b="1" kern="1200" dirty="0">
                        <a:solidFill>
                          <a:schemeClr val="lt1"/>
                        </a:solidFill>
                        <a:latin typeface="Alexandria" pitchFamily="2" charset="-78"/>
                        <a:ea typeface="+mn-ea"/>
                        <a:cs typeface="Alexandria" pitchFamily="2" charset="-78"/>
                      </a:endParaRP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(Perspective illustrating how the service is treated)</a:t>
                      </a:r>
                      <a:endParaRPr lang="ar-SA" sz="1000" b="0" kern="1200" dirty="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40536" marR="40536" marT="20268" marB="20268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ar-SA" sz="12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121454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b="0">
                        <a:solidFill>
                          <a:srgbClr val="000000"/>
                        </a:solidFill>
                        <a:latin typeface="+mn-lt"/>
                        <a:cs typeface="+mn-cs"/>
                      </a:endParaRPr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1100"/>
                    </a:p>
                  </a:txBody>
                  <a:tcPr marL="40536" marR="40536" marT="20268" marB="20268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1</a:t>
                      </a:r>
                      <a:endParaRPr lang="en-US" sz="1100"/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1200860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5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/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2</a:t>
                      </a:r>
                      <a:endParaRPr lang="en-US" sz="1100"/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907682"/>
                  </a:ext>
                </a:extLst>
              </a:tr>
              <a:tr h="1200860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5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/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3</a:t>
                      </a:r>
                      <a:endParaRPr lang="en-US" sz="1100"/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7678390"/>
                  </a:ext>
                </a:extLst>
              </a:tr>
              <a:tr h="1200860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5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dirty="0"/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 dirty="0"/>
                        <a:t>4</a:t>
                      </a:r>
                      <a:endParaRPr lang="en-US" sz="1100" dirty="0"/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967432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10E09CDB-415F-8BCC-1410-A34ACB72CE8D}"/>
              </a:ext>
            </a:extLst>
          </p:cNvPr>
          <p:cNvSpPr txBox="1"/>
          <p:nvPr userDrawn="1"/>
        </p:nvSpPr>
        <p:spPr>
          <a:xfrm>
            <a:off x="8610601" y="2259504"/>
            <a:ext cx="415289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>
                <a:solidFill>
                  <a:srgbClr val="3A5C64"/>
                </a:solidFill>
                <a:latin typeface="Alexandria ExtraBold" pitchFamily="2" charset="-78"/>
                <a:cs typeface="Alexandria ExtraBold" pitchFamily="2" charset="-78"/>
              </a:rPr>
              <a:t>Accessibility</a:t>
            </a:r>
            <a:endParaRPr lang="ar-SA" sz="1200" b="0">
              <a:solidFill>
                <a:srgbClr val="3A5C64"/>
              </a:solidFill>
              <a:latin typeface="Alexandria ExtraBold" pitchFamily="2" charset="-78"/>
              <a:cs typeface="Alexandria ExtraBold" pitchFamily="2" charset="-78"/>
            </a:endParaRPr>
          </a:p>
          <a:p>
            <a:r>
              <a:rPr lang="en-US" sz="900">
                <a:solidFill>
                  <a:srgbClr val="3A5C64"/>
                </a:solidFill>
                <a:latin typeface="Alexandria Light" pitchFamily="2" charset="-78"/>
                <a:cs typeface="Alexandria Light" pitchFamily="2" charset="-78"/>
              </a:rPr>
              <a:t>Accessibility for people with special needs, clarifying ramps and their slopes/ratios.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77BD1DB-E170-1073-587A-D82CB6C30801}"/>
              </a:ext>
            </a:extLst>
          </p:cNvPr>
          <p:cNvSpPr txBox="1"/>
          <p:nvPr userDrawn="1"/>
        </p:nvSpPr>
        <p:spPr>
          <a:xfrm>
            <a:off x="5071879" y="2259504"/>
            <a:ext cx="3196168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118167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100" dirty="0">
                <a:solidFill>
                  <a:srgbClr val="3A5C64"/>
                </a:solidFill>
                <a:latin typeface="Alexandria ExtraBold" pitchFamily="2" charset="-78"/>
                <a:cs typeface="Alexandria ExtraBold" pitchFamily="2" charset="-78"/>
              </a:rPr>
              <a:t>الخدمات</a:t>
            </a:r>
            <a:br>
              <a:rPr lang="ar-SA" sz="1100" dirty="0">
                <a:solidFill>
                  <a:srgbClr val="3A5C64"/>
                </a:solidFill>
                <a:latin typeface="Alexandria" pitchFamily="2" charset="-78"/>
                <a:cs typeface="Alexandria" pitchFamily="2" charset="-78"/>
              </a:rPr>
            </a:br>
            <a:r>
              <a:rPr lang="ar-SA" sz="900" dirty="0">
                <a:solidFill>
                  <a:srgbClr val="3A5C64"/>
                </a:solidFill>
                <a:latin typeface="Alexandria" pitchFamily="2" charset="-78"/>
                <a:cs typeface="Alexandria" pitchFamily="2" charset="-78"/>
              </a:rPr>
              <a:t>مواقع عدادات الخدمات (الكهرباء،المياه،الاتصالات،</a:t>
            </a:r>
          </a:p>
          <a:p>
            <a:pPr marL="0" marR="0" lvl="0" indent="0" algn="r" defTabSz="118167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900" dirty="0">
                <a:solidFill>
                  <a:srgbClr val="3A5C64"/>
                </a:solidFill>
                <a:latin typeface="Alexandria" pitchFamily="2" charset="-78"/>
                <a:cs typeface="Alexandria" pitchFamily="2" charset="-78"/>
              </a:rPr>
              <a:t>التكييف،الخزانات( وكيفية معالجتها)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B3311EE-982D-01B1-1259-644453633A9D}"/>
              </a:ext>
            </a:extLst>
          </p:cNvPr>
          <p:cNvSpPr txBox="1"/>
          <p:nvPr userDrawn="1"/>
        </p:nvSpPr>
        <p:spPr>
          <a:xfrm>
            <a:off x="918980" y="2259504"/>
            <a:ext cx="415289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dirty="0">
                <a:solidFill>
                  <a:srgbClr val="3A5C64"/>
                </a:solidFill>
                <a:latin typeface="Alexandria ExtraBold" pitchFamily="2" charset="-78"/>
                <a:cs typeface="Alexandria ExtraBold" pitchFamily="2" charset="-78"/>
              </a:rPr>
              <a:t>Utility</a:t>
            </a:r>
            <a:endParaRPr lang="ar-SA" sz="1200" b="0" dirty="0">
              <a:solidFill>
                <a:srgbClr val="3A5C64"/>
              </a:solidFill>
              <a:latin typeface="Alexandria ExtraBold" pitchFamily="2" charset="-78"/>
              <a:cs typeface="Alexandria ExtraBold" pitchFamily="2" charset="-78"/>
            </a:endParaRPr>
          </a:p>
          <a:p>
            <a:r>
              <a:rPr lang="en-US" sz="900" dirty="0">
                <a:solidFill>
                  <a:srgbClr val="3A5C64"/>
                </a:solidFill>
                <a:latin typeface="Alexandria Light" pitchFamily="2" charset="-78"/>
                <a:cs typeface="Alexandria Light" pitchFamily="2" charset="-78"/>
              </a:rPr>
              <a:t>(Locations of utility meters (electricity, water, telecommunications, HVAC, and water tanks) and how its treated aligned with Facade.)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A20E927-B90E-775C-2280-1085877329BE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4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المخططات |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F119C17-1247-FD14-A8B5-763A737330A4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4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Plans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88D2972-E540-F1C8-A25D-1EEA6319B919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F62654F-0805-451D-E320-7F9E88D445FB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4.3</a:t>
            </a:r>
          </a:p>
        </p:txBody>
      </p:sp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1BF8B77B-02CB-FAA1-B9CB-32945346472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40879" y="3588179"/>
            <a:ext cx="1780672" cy="111663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B85BBE6-A6C8-56AE-857F-D49BE8A3E89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40879" y="4800600"/>
            <a:ext cx="1780672" cy="111663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09857FDA-54FE-394E-2037-34B3329B53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40879" y="5980467"/>
            <a:ext cx="1780672" cy="111663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E3390F43-9F85-0A93-1AF6-F715385992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40879" y="7198304"/>
            <a:ext cx="1780672" cy="1116630"/>
          </a:xfrm>
        </p:spPr>
        <p:txBody>
          <a:bodyPr/>
          <a:lstStyle/>
          <a:p>
            <a:endParaRPr lang="en-US"/>
          </a:p>
        </p:txBody>
      </p: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BD07D157-F353-1CC1-CECE-6223F0A69A1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499873" y="3857037"/>
            <a:ext cx="2962694" cy="1857856"/>
          </a:xfrm>
        </p:spPr>
        <p:txBody>
          <a:bodyPr/>
          <a:lstStyle/>
          <a:p>
            <a:endParaRPr lang="en-US"/>
          </a:p>
        </p:txBody>
      </p:sp>
      <p:sp>
        <p:nvSpPr>
          <p:cNvPr id="35" name="Picture Placeholder 3">
            <a:extLst>
              <a:ext uri="{FF2B5EF4-FFF2-40B4-BE49-F238E27FC236}">
                <a16:creationId xmlns:a16="http://schemas.microsoft.com/office/drawing/2014/main" id="{1A1E607B-FEEC-A9DC-D4DA-716F9F80BB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499873" y="6269376"/>
            <a:ext cx="2962694" cy="1857856"/>
          </a:xfrm>
        </p:spPr>
        <p:txBody>
          <a:bodyPr/>
          <a:lstStyle/>
          <a:p>
            <a:endParaRPr lang="en-US"/>
          </a:p>
        </p:txBody>
      </p:sp>
      <p:sp>
        <p:nvSpPr>
          <p:cNvPr id="37" name="Picture Placeholder 3">
            <a:extLst>
              <a:ext uri="{FF2B5EF4-FFF2-40B4-BE49-F238E27FC236}">
                <a16:creationId xmlns:a16="http://schemas.microsoft.com/office/drawing/2014/main" id="{FED4FB17-E329-A5C1-21CE-17B2DACB31E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797579" y="3588179"/>
            <a:ext cx="1780672" cy="1116630"/>
          </a:xfrm>
        </p:spPr>
        <p:txBody>
          <a:bodyPr/>
          <a:lstStyle/>
          <a:p>
            <a:endParaRPr lang="en-US"/>
          </a:p>
        </p:txBody>
      </p:sp>
      <p:sp>
        <p:nvSpPr>
          <p:cNvPr id="38" name="Picture Placeholder 3">
            <a:extLst>
              <a:ext uri="{FF2B5EF4-FFF2-40B4-BE49-F238E27FC236}">
                <a16:creationId xmlns:a16="http://schemas.microsoft.com/office/drawing/2014/main" id="{AAC8A360-D18D-A0AD-7934-4C370974F87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797579" y="4800600"/>
            <a:ext cx="1780672" cy="1116630"/>
          </a:xfrm>
        </p:spPr>
        <p:txBody>
          <a:bodyPr/>
          <a:lstStyle/>
          <a:p>
            <a:endParaRPr lang="en-US"/>
          </a:p>
        </p:txBody>
      </p:sp>
      <p:sp>
        <p:nvSpPr>
          <p:cNvPr id="39" name="Picture Placeholder 3">
            <a:extLst>
              <a:ext uri="{FF2B5EF4-FFF2-40B4-BE49-F238E27FC236}">
                <a16:creationId xmlns:a16="http://schemas.microsoft.com/office/drawing/2014/main" id="{8BF46321-4D35-FBF5-1521-20F74490F58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797579" y="5980467"/>
            <a:ext cx="1780672" cy="1116630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Picture Placeholder 3">
            <a:extLst>
              <a:ext uri="{FF2B5EF4-FFF2-40B4-BE49-F238E27FC236}">
                <a16:creationId xmlns:a16="http://schemas.microsoft.com/office/drawing/2014/main" id="{1184BD5D-327C-91D6-6CD1-43DC997345E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797579" y="7198304"/>
            <a:ext cx="1780672" cy="1116630"/>
          </a:xfrm>
        </p:spPr>
        <p:txBody>
          <a:bodyPr/>
          <a:lstStyle/>
          <a:p>
            <a:endParaRPr lang="en-US"/>
          </a:p>
        </p:txBody>
      </p:sp>
      <p:sp>
        <p:nvSpPr>
          <p:cNvPr id="41" name="Picture Placeholder 3">
            <a:extLst>
              <a:ext uri="{FF2B5EF4-FFF2-40B4-BE49-F238E27FC236}">
                <a16:creationId xmlns:a16="http://schemas.microsoft.com/office/drawing/2014/main" id="{04B87750-DEF9-F3AF-6E3A-6604C4FDADF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884179" y="3857037"/>
            <a:ext cx="2962694" cy="1857856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Picture Placeholder 3">
            <a:extLst>
              <a:ext uri="{FF2B5EF4-FFF2-40B4-BE49-F238E27FC236}">
                <a16:creationId xmlns:a16="http://schemas.microsoft.com/office/drawing/2014/main" id="{D85903A9-530B-0AF2-9EB6-868170EAD6D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884179" y="6269376"/>
            <a:ext cx="2962694" cy="1857856"/>
          </a:xfrm>
        </p:spPr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39C34A8-C5E5-5230-1F51-25FFEB1D064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7009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1805274-27B1-9E79-55AB-79803CCD0012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7D66D9-CB79-4FFD-B7B3-78871BD2E700}"/>
              </a:ext>
            </a:extLst>
          </p:cNvPr>
          <p:cNvSpPr txBox="1"/>
          <p:nvPr userDrawn="1"/>
        </p:nvSpPr>
        <p:spPr>
          <a:xfrm>
            <a:off x="9575800" y="1226106"/>
            <a:ext cx="6916577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dirty="0">
                <a:solidFill>
                  <a:srgbClr val="3A5C64"/>
                </a:solidFill>
                <a:latin typeface="Alexandria ExtraBold" pitchFamily="2" charset="-78"/>
                <a:cs typeface="Alexandria ExtraBold" pitchFamily="2" charset="-78"/>
              </a:rPr>
              <a:t>الخدمات ومعالجتها </a:t>
            </a:r>
            <a:r>
              <a:rPr lang="ar-SA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:</a:t>
            </a:r>
            <a:endParaRPr lang="ar-SA" sz="900" b="1" dirty="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ar-SA" sz="900" b="1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توضيح مواقف ومنحدرات ذوي الاحتياجات الخاصة، مع بيان كيفية معالجة</a:t>
            </a:r>
            <a:r>
              <a:rPr lang="en-US" sz="900" b="1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ar-SA" sz="900" b="1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جميع الخدمات وربطها بالتصميم المقترح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ABAAAE-3754-FF3D-97D7-6C1FCE7A37A0}"/>
              </a:ext>
            </a:extLst>
          </p:cNvPr>
          <p:cNvSpPr txBox="1"/>
          <p:nvPr userDrawn="1"/>
        </p:nvSpPr>
        <p:spPr>
          <a:xfrm>
            <a:off x="576424" y="1226106"/>
            <a:ext cx="7101633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rgbClr val="3A5C64"/>
                </a:solidFill>
                <a:latin typeface="Alexandria ExtraBold" pitchFamily="2" charset="-78"/>
                <a:cs typeface="Alexandria ExtraBold" pitchFamily="2" charset="-78"/>
              </a:rPr>
              <a:t>Utility</a:t>
            </a:r>
            <a:r>
              <a:rPr lang="ar-SA" sz="1000" dirty="0">
                <a:solidFill>
                  <a:srgbClr val="3A5C64"/>
                </a:solidFill>
                <a:latin typeface="Alexandria ExtraBold" pitchFamily="2" charset="-78"/>
                <a:cs typeface="Alexandria ExtraBold" pitchFamily="2" charset="-78"/>
              </a:rPr>
              <a:t> </a:t>
            </a:r>
            <a:r>
              <a:rPr lang="en-US" sz="1000" dirty="0">
                <a:solidFill>
                  <a:srgbClr val="3A5C64"/>
                </a:solidFill>
                <a:latin typeface="Alexandria ExtraBold" pitchFamily="2" charset="-78"/>
                <a:cs typeface="Alexandria ExtraBold" pitchFamily="2" charset="-78"/>
              </a:rPr>
              <a:t>and treatment</a:t>
            </a:r>
            <a:r>
              <a:rPr lang="en-US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ar-SA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: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Showing treatment to all services and accessibility for people with special needs</a:t>
            </a:r>
            <a:endParaRPr lang="ar-SA" sz="900" dirty="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E984E40-4220-1F5F-4313-5525E4E55DD5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4A7BEEA-B8A6-51EB-EBDA-113C5194B7DC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2513BA2-C885-1930-BE9F-29B3CD35D1B7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 dirty="0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مناظير ومخططات توضيحية لجميع الخدمات والية معالجتها والوصول الشامل 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ADCBD5E-2D3B-F635-FACF-3C25C9B0AEA1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 dirty="0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</a:t>
              </a:r>
              <a:r>
                <a:rPr lang="ar-SA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 </a:t>
              </a:r>
              <a:r>
                <a:rPr lang="en-US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Renders that’s showing how the services is treated and Accessibility for special needs.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377BD1DB-E170-1073-587A-D82CB6C30801}"/>
              </a:ext>
            </a:extLst>
          </p:cNvPr>
          <p:cNvSpPr txBox="1"/>
          <p:nvPr userDrawn="1"/>
        </p:nvSpPr>
        <p:spPr>
          <a:xfrm>
            <a:off x="12837599" y="2259504"/>
            <a:ext cx="3196168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118167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100" dirty="0">
                <a:solidFill>
                  <a:srgbClr val="3A5C64"/>
                </a:solidFill>
                <a:latin typeface="Alexandria ExtraBold" pitchFamily="2" charset="-78"/>
                <a:cs typeface="Alexandria ExtraBold" pitchFamily="2" charset="-78"/>
              </a:rPr>
              <a:t>الخدمات</a:t>
            </a:r>
            <a:br>
              <a:rPr lang="ar-SA" sz="1100" dirty="0">
                <a:solidFill>
                  <a:srgbClr val="3A5C64"/>
                </a:solidFill>
                <a:latin typeface="Alexandria" pitchFamily="2" charset="-78"/>
                <a:cs typeface="Alexandria" pitchFamily="2" charset="-78"/>
              </a:rPr>
            </a:br>
            <a:r>
              <a:rPr lang="ar-SA" sz="900" dirty="0">
                <a:solidFill>
                  <a:srgbClr val="3A5C64"/>
                </a:solidFill>
                <a:latin typeface="Alexandria" pitchFamily="2" charset="-78"/>
                <a:cs typeface="Alexandria" pitchFamily="2" charset="-78"/>
              </a:rPr>
              <a:t>مواقع عدادات الخدمات (الكهرباء،المياه،الاتصالات،</a:t>
            </a:r>
          </a:p>
          <a:p>
            <a:pPr marL="0" marR="0" lvl="0" indent="0" algn="r" defTabSz="118167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900" dirty="0">
                <a:solidFill>
                  <a:srgbClr val="3A5C64"/>
                </a:solidFill>
                <a:latin typeface="Alexandria" pitchFamily="2" charset="-78"/>
                <a:cs typeface="Alexandria" pitchFamily="2" charset="-78"/>
              </a:rPr>
              <a:t>التكييف،الخزانات( وكيفية معالجتها)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B3311EE-982D-01B1-1259-644453633A9D}"/>
              </a:ext>
            </a:extLst>
          </p:cNvPr>
          <p:cNvSpPr txBox="1"/>
          <p:nvPr userDrawn="1"/>
        </p:nvSpPr>
        <p:spPr>
          <a:xfrm>
            <a:off x="918980" y="2259504"/>
            <a:ext cx="415289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dirty="0">
                <a:solidFill>
                  <a:srgbClr val="3A5C64"/>
                </a:solidFill>
                <a:latin typeface="Alexandria ExtraBold" pitchFamily="2" charset="-78"/>
                <a:cs typeface="Alexandria ExtraBold" pitchFamily="2" charset="-78"/>
              </a:rPr>
              <a:t>Utility</a:t>
            </a:r>
            <a:endParaRPr lang="ar-SA" sz="1200" b="0" dirty="0">
              <a:solidFill>
                <a:srgbClr val="3A5C64"/>
              </a:solidFill>
              <a:latin typeface="Alexandria ExtraBold" pitchFamily="2" charset="-78"/>
              <a:cs typeface="Alexandria ExtraBold" pitchFamily="2" charset="-78"/>
            </a:endParaRPr>
          </a:p>
          <a:p>
            <a:r>
              <a:rPr lang="en-US" sz="900" dirty="0">
                <a:solidFill>
                  <a:srgbClr val="3A5C64"/>
                </a:solidFill>
                <a:latin typeface="Alexandria Light" pitchFamily="2" charset="-78"/>
                <a:cs typeface="Alexandria Light" pitchFamily="2" charset="-78"/>
              </a:rPr>
              <a:t>(Locations of utility meters (electricity, water, telecommunications, HVAC, and water tanks) and how its treated aligned with Facade.)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A20E927-B90E-775C-2280-1085877329BE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4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المخططات |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F119C17-1247-FD14-A8B5-763A737330A4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4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Plans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88D2972-E540-F1C8-A25D-1EEA6319B919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F62654F-0805-451D-E320-7F9E88D445FB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4.3</a:t>
            </a:r>
          </a:p>
        </p:txBody>
      </p:sp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39C34A8-C5E5-5230-1F51-25FFEB1D064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  <p:graphicFrame>
        <p:nvGraphicFramePr>
          <p:cNvPr id="50" name="Table 49">
            <a:extLst>
              <a:ext uri="{FF2B5EF4-FFF2-40B4-BE49-F238E27FC236}">
                <a16:creationId xmlns:a16="http://schemas.microsoft.com/office/drawing/2014/main" id="{375DC78D-6806-2208-B8CC-ED57AB7EC2BF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589970554"/>
              </p:ext>
            </p:extLst>
          </p:nvPr>
        </p:nvGraphicFramePr>
        <p:xfrm>
          <a:off x="918980" y="2940108"/>
          <a:ext cx="7615420" cy="5337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6453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3266453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  <a:gridCol w="1082514">
                  <a:extLst>
                    <a:ext uri="{9D8B030D-6E8A-4147-A177-3AD203B41FA5}">
                      <a16:colId xmlns:a16="http://schemas.microsoft.com/office/drawing/2014/main" val="3066311604"/>
                    </a:ext>
                  </a:extLst>
                </a:gridCol>
              </a:tblGrid>
              <a:tr h="837646"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>
                          <a:latin typeface="Alexandria" pitchFamily="2" charset="-78"/>
                          <a:cs typeface="Alexandria" pitchFamily="2" charset="-78"/>
                        </a:rPr>
                        <a:t>مخطط تفصيلي يوضح موقع الخدمة</a:t>
                      </a:r>
                      <a:endParaRPr lang="en-US" sz="1000" dirty="0">
                        <a:latin typeface="Alexandria" pitchFamily="2" charset="-78"/>
                        <a:cs typeface="Alexandria" pitchFamily="2" charset="-78"/>
                      </a:endParaRP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(plan showing the service location)</a:t>
                      </a:r>
                      <a:endParaRPr lang="ar-SA" sz="1000" b="0" kern="1200" dirty="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b="1" kern="1200" dirty="0">
                          <a:solidFill>
                            <a:schemeClr val="lt1"/>
                          </a:solidFill>
                          <a:latin typeface="Alexandria" pitchFamily="2" charset="-78"/>
                          <a:ea typeface="+mn-ea"/>
                          <a:cs typeface="Alexandria" pitchFamily="2" charset="-78"/>
                        </a:rPr>
                        <a:t>منظور يوضح كيفية معالجة الخدمة</a:t>
                      </a:r>
                      <a:endParaRPr lang="en-US" sz="1000" b="1" kern="1200" dirty="0">
                        <a:solidFill>
                          <a:schemeClr val="lt1"/>
                        </a:solidFill>
                        <a:latin typeface="Alexandria" pitchFamily="2" charset="-78"/>
                        <a:ea typeface="+mn-ea"/>
                        <a:cs typeface="Alexandria" pitchFamily="2" charset="-78"/>
                      </a:endParaRP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(Perspective illustrating how the service is treated)</a:t>
                      </a:r>
                      <a:endParaRPr lang="ar-SA" sz="1000" b="0" kern="1200" dirty="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40536" marR="40536" marT="20268" marB="20268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lexandria" pitchFamily="2" charset="-78"/>
                          <a:ea typeface="+mn-ea"/>
                          <a:cs typeface="Alexandria" pitchFamily="2" charset="-78"/>
                        </a:rPr>
                        <a:t> </a:t>
                      </a:r>
                      <a:r>
                        <a:rPr kumimoji="0" lang="ar-SA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lexandria" pitchFamily="2" charset="-78"/>
                          <a:ea typeface="+mn-ea"/>
                          <a:cs typeface="Alexandria" pitchFamily="2" charset="-78"/>
                        </a:rPr>
                        <a:t>نوع الخدمة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lexandria" pitchFamily="2" charset="-78"/>
                        <a:ea typeface="+mn-ea"/>
                        <a:cs typeface="Alexandria" pitchFamily="2" charset="-78"/>
                      </a:endParaRP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(service type)</a:t>
                      </a:r>
                      <a:endParaRPr kumimoji="0" lang="ar-SA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40536" marR="40536" marT="20268" marB="20268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2249986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b="0" dirty="0">
                        <a:solidFill>
                          <a:srgbClr val="000000"/>
                        </a:solidFill>
                        <a:latin typeface="+mn-lt"/>
                        <a:cs typeface="+mn-cs"/>
                      </a:endParaRPr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1100" dirty="0"/>
                    </a:p>
                  </a:txBody>
                  <a:tcPr marL="40536" marR="40536" marT="20268" marB="20268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r-SA" sz="1400" dirty="0">
                          <a:solidFill>
                            <a:srgbClr val="436B75"/>
                          </a:solidFill>
                          <a:latin typeface="Alexandria SemiBold" pitchFamily="2" charset="-78"/>
                          <a:cs typeface="Alexandria SemiBold" pitchFamily="2" charset="-78"/>
                        </a:rPr>
                        <a:t>الخزانات</a:t>
                      </a:r>
                      <a:endParaRPr lang="en-US" sz="1400" dirty="0">
                        <a:solidFill>
                          <a:srgbClr val="436B75"/>
                        </a:solidFill>
                        <a:latin typeface="Alexandria SemiBold" pitchFamily="2" charset="-78"/>
                        <a:cs typeface="Alexandria SemiBold" pitchFamily="2" charset="-78"/>
                      </a:endParaRPr>
                    </a:p>
                  </a:txBody>
                  <a:tcPr marL="40536" marR="40536" marT="20268" marB="20268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2249986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500" dirty="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dirty="0"/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400" dirty="0">
                          <a:solidFill>
                            <a:srgbClr val="436B75"/>
                          </a:solidFill>
                          <a:latin typeface="Alexandria SemiBold" pitchFamily="2" charset="-78"/>
                          <a:cs typeface="Alexandria SemiBold" pitchFamily="2" charset="-78"/>
                        </a:rPr>
                        <a:t>خدمات المياة</a:t>
                      </a:r>
                      <a:endParaRPr lang="en-US" sz="1400" dirty="0">
                        <a:solidFill>
                          <a:srgbClr val="436B75"/>
                        </a:solidFill>
                        <a:latin typeface="Alexandria SemiBold" pitchFamily="2" charset="-78"/>
                        <a:cs typeface="Alexandria SemiBold" pitchFamily="2" charset="-78"/>
                      </a:endParaRPr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7678390"/>
                  </a:ext>
                </a:extLst>
              </a:tr>
            </a:tbl>
          </a:graphicData>
        </a:graphic>
      </p:graphicFrame>
      <p:graphicFrame>
        <p:nvGraphicFramePr>
          <p:cNvPr id="52" name="Table 51">
            <a:extLst>
              <a:ext uri="{FF2B5EF4-FFF2-40B4-BE49-F238E27FC236}">
                <a16:creationId xmlns:a16="http://schemas.microsoft.com/office/drawing/2014/main" id="{3E39D73B-E1B8-CAC5-7A37-453CC11D7A21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944869176"/>
              </p:ext>
            </p:extLst>
          </p:nvPr>
        </p:nvGraphicFramePr>
        <p:xfrm>
          <a:off x="8534400" y="2940108"/>
          <a:ext cx="7615420" cy="5337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6453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3266453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  <a:gridCol w="1082514">
                  <a:extLst>
                    <a:ext uri="{9D8B030D-6E8A-4147-A177-3AD203B41FA5}">
                      <a16:colId xmlns:a16="http://schemas.microsoft.com/office/drawing/2014/main" val="3066311604"/>
                    </a:ext>
                  </a:extLst>
                </a:gridCol>
              </a:tblGrid>
              <a:tr h="837646"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dirty="0">
                          <a:latin typeface="Alexandria" pitchFamily="2" charset="-78"/>
                          <a:cs typeface="Alexandria" pitchFamily="2" charset="-78"/>
                        </a:rPr>
                        <a:t>مخطط تفصيلي يوضح موقع الخدمة</a:t>
                      </a:r>
                      <a:endParaRPr lang="en-US" sz="1000" dirty="0">
                        <a:latin typeface="Alexandria" pitchFamily="2" charset="-78"/>
                        <a:cs typeface="Alexandria" pitchFamily="2" charset="-78"/>
                      </a:endParaRP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(plan showing the service location)</a:t>
                      </a:r>
                      <a:endParaRPr lang="ar-SA" sz="1000" b="0" kern="1200" dirty="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b="1" kern="1200" dirty="0">
                          <a:solidFill>
                            <a:schemeClr val="lt1"/>
                          </a:solidFill>
                          <a:latin typeface="Alexandria" pitchFamily="2" charset="-78"/>
                          <a:ea typeface="+mn-ea"/>
                          <a:cs typeface="Alexandria" pitchFamily="2" charset="-78"/>
                        </a:rPr>
                        <a:t>منظور يوضح كيفية معالجة الخدمة</a:t>
                      </a:r>
                      <a:endParaRPr lang="en-US" sz="1000" b="1" kern="1200" dirty="0">
                        <a:solidFill>
                          <a:schemeClr val="lt1"/>
                        </a:solidFill>
                        <a:latin typeface="Alexandria" pitchFamily="2" charset="-78"/>
                        <a:ea typeface="+mn-ea"/>
                        <a:cs typeface="Alexandria" pitchFamily="2" charset="-78"/>
                      </a:endParaRP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(Perspective illustrating how the service is treated)</a:t>
                      </a:r>
                      <a:endParaRPr lang="ar-SA" sz="1000" b="0" kern="1200" dirty="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40536" marR="40536" marT="20268" marB="20268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lexandria" pitchFamily="2" charset="-78"/>
                          <a:ea typeface="+mn-ea"/>
                          <a:cs typeface="Alexandria" pitchFamily="2" charset="-78"/>
                        </a:rPr>
                        <a:t> </a:t>
                      </a:r>
                      <a:r>
                        <a:rPr kumimoji="0" lang="ar-SA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lexandria" pitchFamily="2" charset="-78"/>
                          <a:ea typeface="+mn-ea"/>
                          <a:cs typeface="Alexandria" pitchFamily="2" charset="-78"/>
                        </a:rPr>
                        <a:t>نوع الخدمة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lexandria" pitchFamily="2" charset="-78"/>
                        <a:ea typeface="+mn-ea"/>
                        <a:cs typeface="Alexandria" pitchFamily="2" charset="-78"/>
                      </a:endParaRP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(service type)</a:t>
                      </a:r>
                      <a:endParaRPr kumimoji="0" lang="ar-SA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40536" marR="40536" marT="20268" marB="20268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2249986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600" b="0" dirty="0">
                        <a:solidFill>
                          <a:srgbClr val="000000"/>
                        </a:solidFill>
                        <a:latin typeface="+mn-lt"/>
                        <a:cs typeface="+mn-cs"/>
                      </a:endParaRPr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1100" dirty="0"/>
                    </a:p>
                  </a:txBody>
                  <a:tcPr marL="40536" marR="40536" marT="20268" marB="20268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ar-SA" sz="1400" dirty="0">
                          <a:solidFill>
                            <a:srgbClr val="436B75"/>
                          </a:solidFill>
                          <a:latin typeface="Alexandria SemiBold" pitchFamily="2" charset="-78"/>
                          <a:cs typeface="Alexandria SemiBold" pitchFamily="2" charset="-78"/>
                        </a:rPr>
                        <a:t>خدمات التكييف</a:t>
                      </a:r>
                      <a:endParaRPr lang="en-US" sz="1400" dirty="0">
                        <a:solidFill>
                          <a:srgbClr val="436B75"/>
                        </a:solidFill>
                        <a:latin typeface="Alexandria SemiBold" pitchFamily="2" charset="-78"/>
                        <a:cs typeface="Alexandria SemiBold" pitchFamily="2" charset="-78"/>
                      </a:endParaRPr>
                    </a:p>
                  </a:txBody>
                  <a:tcPr marL="40536" marR="40536" marT="20268" marB="20268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2249986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500" dirty="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dirty="0"/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400" dirty="0">
                          <a:solidFill>
                            <a:srgbClr val="436B75"/>
                          </a:solidFill>
                          <a:latin typeface="Alexandria SemiBold" pitchFamily="2" charset="-78"/>
                          <a:cs typeface="Alexandria SemiBold" pitchFamily="2" charset="-78"/>
                        </a:rPr>
                        <a:t>خدمات الكهرباء</a:t>
                      </a:r>
                      <a:endParaRPr lang="en-US" sz="1400" dirty="0">
                        <a:solidFill>
                          <a:srgbClr val="436B75"/>
                        </a:solidFill>
                        <a:latin typeface="Alexandria SemiBold" pitchFamily="2" charset="-78"/>
                        <a:cs typeface="Alexandria SemiBold" pitchFamily="2" charset="-78"/>
                      </a:endParaRPr>
                    </a:p>
                  </a:txBody>
                  <a:tcPr marL="38129" marR="38129" marT="19065" marB="19065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76783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24050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83CD537-D122-6EC0-C503-7443F56136A2}"/>
              </a:ext>
            </a:extLst>
          </p:cNvPr>
          <p:cNvSpPr txBox="1"/>
          <p:nvPr userDrawn="1"/>
        </p:nvSpPr>
        <p:spPr>
          <a:xfrm>
            <a:off x="10247086" y="1226106"/>
            <a:ext cx="6245291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الواجهات : </a:t>
            </a:r>
          </a:p>
          <a:p>
            <a:pPr algn="r" rtl="1">
              <a:lnSpc>
                <a:spcPct val="150000"/>
              </a:lnSpc>
            </a:pPr>
            <a:r>
              <a:rPr lang="ar-SA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توضيح العلاقة الرأسية و العرضية بين الكتل المعمارية وارتفاعاتها،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1E6C6C-1E2A-5093-1077-3DAEA5277D6A}"/>
              </a:ext>
            </a:extLst>
          </p:cNvPr>
          <p:cNvSpPr txBox="1"/>
          <p:nvPr userDrawn="1"/>
        </p:nvSpPr>
        <p:spPr>
          <a:xfrm>
            <a:off x="576424" y="1226106"/>
            <a:ext cx="7101633" cy="512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Elevations </a:t>
            </a:r>
            <a:r>
              <a:rPr lang="ar-SA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Showing the relationship between vertical and horizontal forms and their dimensions</a:t>
            </a:r>
            <a:endParaRPr lang="ar-SA" sz="900" dirty="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B49CFD-E510-1015-02AE-5A01D54082F2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AAB10EF-FFE3-35DA-5AD4-4A73DFE8C3A4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61D38034-0F34-F08F-B6ED-AA99FAD7C07D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CF3D999-0230-3E80-E170-34FF95109A59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 dirty="0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إرفاق جميع الواجهات مع إيضاح الأبعاد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E00380E-0925-13D0-3DA1-116AE2688502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all elevations with clear dimensions.</a:t>
              </a:r>
            </a:p>
          </p:txBody>
        </p:sp>
      </p:grpSp>
      <p:sp>
        <p:nvSpPr>
          <p:cNvPr id="36" name="Picture Placeholder 5">
            <a:extLst>
              <a:ext uri="{FF2B5EF4-FFF2-40B4-BE49-F238E27FC236}">
                <a16:creationId xmlns:a16="http://schemas.microsoft.com/office/drawing/2014/main" id="{612ECE98-38F5-F19D-2F14-21F6A833EBFD}"/>
              </a:ext>
            </a:extLst>
          </p:cNvPr>
          <p:cNvSpPr>
            <a:spLocks noGrp="1"/>
          </p:cNvSpPr>
          <p:nvPr>
            <p:ph type="pic" idx="4294967295"/>
          </p:nvPr>
        </p:nvSpPr>
        <p:spPr>
          <a:xfrm>
            <a:off x="3835400" y="2766623"/>
            <a:ext cx="9067799" cy="5081276"/>
          </a:xfrm>
        </p:spPr>
        <p:txBody>
          <a:bodyPr/>
          <a:lstStyle/>
          <a:p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0F20581-3B68-DB33-CCA6-4E249FED3277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4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المخططات |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3D61A56-13E3-A2CA-437C-60C53B1DEBA6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4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Plans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6429A88-AD8F-5ED3-815F-9FDEF9436AD4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4.4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8E43DAB-0BD8-1CDF-FF88-27ED7EE639B0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4.4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909AB5D-D286-5BFD-5791-009EAD05E0AB}"/>
              </a:ext>
            </a:extLst>
          </p:cNvPr>
          <p:cNvSpPr txBox="1"/>
          <p:nvPr userDrawn="1"/>
        </p:nvSpPr>
        <p:spPr>
          <a:xfrm>
            <a:off x="689564" y="8350332"/>
            <a:ext cx="3528875" cy="26161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1100" b="1" dirty="0">
                <a:solidFill>
                  <a:schemeClr val="tx1">
                    <a:lumMod val="95000"/>
                    <a:lumOff val="5000"/>
                    <a:alpha val="33000"/>
                  </a:schemeClr>
                </a:solidFill>
                <a:latin typeface="Alexandria ExtraBold" pitchFamily="2" charset="-78"/>
                <a:cs typeface="Alexandria ExtraBold" pitchFamily="2" charset="-78"/>
              </a:rPr>
              <a:t>Photo Size: 1920x1080 PX</a:t>
            </a:r>
            <a:endParaRPr lang="ar-SA" sz="1100" dirty="0">
              <a:solidFill>
                <a:schemeClr val="tx1">
                  <a:lumMod val="95000"/>
                  <a:lumOff val="5000"/>
                  <a:alpha val="33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C5DA3CD-D83D-BE1E-75E6-E045273D8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85167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EE71772-6C5A-4C56-AC8A-76BB062FD6DF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B26705-65E0-C690-749A-EC63EE27FE2A}"/>
              </a:ext>
            </a:extLst>
          </p:cNvPr>
          <p:cNvSpPr txBox="1"/>
          <p:nvPr userDrawn="1"/>
        </p:nvSpPr>
        <p:spPr>
          <a:xfrm>
            <a:off x="10247086" y="1226106"/>
            <a:ext cx="6245291" cy="507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قطاع رأسي:</a:t>
            </a:r>
          </a:p>
          <a:p>
            <a:pPr algn="r" rtl="1">
              <a:lnSpc>
                <a:spcPct val="150000"/>
              </a:lnSpc>
            </a:pPr>
            <a:r>
              <a:rPr lang="ar-SA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توضيح المخططات و علاقتها مع تصميم العناصر الخارحية و تطابقها مع المناظير و ابعادها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endParaRPr lang="ar-SA" sz="900" dirty="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3EF3D8-A33C-B5F8-D1C2-A8040DB9CEA6}"/>
              </a:ext>
            </a:extLst>
          </p:cNvPr>
          <p:cNvSpPr txBox="1"/>
          <p:nvPr userDrawn="1"/>
        </p:nvSpPr>
        <p:spPr>
          <a:xfrm>
            <a:off x="576424" y="1226106"/>
            <a:ext cx="7101633" cy="297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Section</a:t>
            </a:r>
            <a:r>
              <a:rPr lang="ar-SA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:</a:t>
            </a:r>
            <a:endParaRPr lang="ar-SA" sz="1000" b="1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CBBEE60-0F95-CB7F-E3AE-23FF84704A27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03A5ADA-AF78-E9D7-92FA-FB08A37925C3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7B2803D-0CE7-F234-9465-2730ADECC2D8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 dirty="0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إرفاق جميع القطاعات الرأسية  مع ابعادها -  اثنان بحد ادنى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0A1FC42-E6D2-733B-0F5A-88104A0603A1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 dirty="0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all plans with dimensions (minimum of two).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0F13EE9-B0EB-2B00-D626-C52F78A10674}"/>
              </a:ext>
            </a:extLst>
          </p:cNvPr>
          <p:cNvSpPr txBox="1"/>
          <p:nvPr userDrawn="1"/>
        </p:nvSpPr>
        <p:spPr>
          <a:xfrm>
            <a:off x="576424" y="1226106"/>
            <a:ext cx="7101633" cy="484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sz="900" dirty="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Showing the vertical relationship between building masses and heights to ensure clear proportions.</a:t>
            </a:r>
            <a:endParaRPr lang="ar-SA" sz="900" dirty="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0527C4-080B-06BE-B6FA-4E7C7CFEFEBD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4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المخططات |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76343B-9866-D6BB-1CD0-B512F59A1BA5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4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Plans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54DE98-3BF2-46CE-081D-69B6F28C055F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DF732E-7251-39D5-2D50-56737E89581F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4.5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BF5861B-9BFC-FF43-93F4-A54EF8FA4795}"/>
              </a:ext>
            </a:extLst>
          </p:cNvPr>
          <p:cNvSpPr txBox="1"/>
          <p:nvPr userDrawn="1"/>
        </p:nvSpPr>
        <p:spPr>
          <a:xfrm>
            <a:off x="689564" y="8350332"/>
            <a:ext cx="3528875" cy="26161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1100" b="1" dirty="0">
                <a:solidFill>
                  <a:schemeClr val="tx1">
                    <a:lumMod val="95000"/>
                    <a:lumOff val="5000"/>
                    <a:alpha val="33000"/>
                  </a:schemeClr>
                </a:solidFill>
                <a:latin typeface="Alexandria ExtraBold" pitchFamily="2" charset="-78"/>
                <a:cs typeface="Alexandria ExtraBold" pitchFamily="2" charset="-78"/>
              </a:rPr>
              <a:t>Photo Size: 1920x1080 PX</a:t>
            </a:r>
            <a:endParaRPr lang="ar-SA" sz="1100" dirty="0">
              <a:solidFill>
                <a:schemeClr val="tx1">
                  <a:lumMod val="95000"/>
                  <a:lumOff val="5000"/>
                  <a:alpha val="33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E621A1D2-4BA2-9B21-4428-DF472EC880FF}"/>
              </a:ext>
            </a:extLst>
          </p:cNvPr>
          <p:cNvSpPr>
            <a:spLocks noGrp="1"/>
          </p:cNvSpPr>
          <p:nvPr>
            <p:ph type="pic" idx="4294967295"/>
          </p:nvPr>
        </p:nvSpPr>
        <p:spPr>
          <a:xfrm>
            <a:off x="3835400" y="2766623"/>
            <a:ext cx="9067799" cy="5081276"/>
          </a:xfrm>
        </p:spPr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153174-2643-1F7E-90DE-DAE24F26CC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669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3480" y="2555875"/>
            <a:ext cx="725424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41080" y="2555875"/>
            <a:ext cx="725424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34D7-23F2-41D9-AE92-D03A1209C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3555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24" userDrawn="1">
          <p15:clr>
            <a:srgbClr val="FBAE40"/>
          </p15:clr>
        </p15:guide>
        <p15:guide id="2" pos="5376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16F7368D-8D56-82C2-365B-CD8DCDCC4196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3195596" y="2855030"/>
            <a:ext cx="10677607" cy="476332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69B4F9-497F-C74D-0774-8EE360401348}"/>
              </a:ext>
            </a:extLst>
          </p:cNvPr>
          <p:cNvSpPr/>
          <p:nvPr userDrawn="1"/>
        </p:nvSpPr>
        <p:spPr>
          <a:xfrm>
            <a:off x="577785" y="1982849"/>
            <a:ext cx="15915952" cy="7108899"/>
          </a:xfrm>
          <a:prstGeom prst="rect">
            <a:avLst/>
          </a:prstGeom>
          <a:noFill/>
          <a:ln w="28575">
            <a:solidFill>
              <a:srgbClr val="9DBF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472E7F9-D235-C21C-4E1D-B4C7F65AF687}"/>
              </a:ext>
            </a:extLst>
          </p:cNvPr>
          <p:cNvSpPr txBox="1"/>
          <p:nvPr userDrawn="1"/>
        </p:nvSpPr>
        <p:spPr>
          <a:xfrm>
            <a:off x="10247086" y="1226106"/>
            <a:ext cx="6245291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التقسيم الثلاثي ( قمة, وسط , قاعدة )</a:t>
            </a:r>
          </a:p>
          <a:p>
            <a:pPr algn="r" rtl="1">
              <a:lnSpc>
                <a:spcPct val="150000"/>
              </a:lnSpc>
            </a:pPr>
            <a:r>
              <a:rPr lang="ar-SA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واجهات توضح التقسيم الثلاثي للمبنى تظهر تحديد القاعدة والوسط والقمة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80EB6A8-86FA-D4DC-1D20-C916E58F9C43}"/>
              </a:ext>
            </a:extLst>
          </p:cNvPr>
          <p:cNvGrpSpPr/>
          <p:nvPr userDrawn="1"/>
        </p:nvGrpSpPr>
        <p:grpSpPr>
          <a:xfrm>
            <a:off x="359345" y="989258"/>
            <a:ext cx="16350111" cy="317587"/>
            <a:chOff x="287558" y="989258"/>
            <a:chExt cx="16350111" cy="31758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1EC10A8-E593-D8CE-981A-03D4CBB4B806}"/>
                </a:ext>
              </a:extLst>
            </p:cNvPr>
            <p:cNvSpPr txBox="1"/>
            <p:nvPr/>
          </p:nvSpPr>
          <p:spPr>
            <a:xfrm>
              <a:off x="13909433" y="989258"/>
              <a:ext cx="2728236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justLow" rtl="1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5"/>
              </a:pPr>
              <a:r>
                <a:rPr lang="ar-SA" sz="1100" b="1" dirty="0">
                  <a:latin typeface="Alexandria ExtraBold" pitchFamily="2" charset="-78"/>
                  <a:cs typeface="Alexandria ExtraBold" pitchFamily="2" charset="-78"/>
                </a:rPr>
                <a:t>التكوين |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6E8BF9A-603E-EE04-9673-7A3929872861}"/>
                </a:ext>
              </a:extLst>
            </p:cNvPr>
            <p:cNvSpPr txBox="1"/>
            <p:nvPr/>
          </p:nvSpPr>
          <p:spPr>
            <a:xfrm>
              <a:off x="287558" y="989258"/>
              <a:ext cx="4404673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5"/>
              </a:pP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Composition </a:t>
              </a: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| 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07E97E07-74E4-60AB-211B-45E4396834D6}"/>
              </a:ext>
            </a:extLst>
          </p:cNvPr>
          <p:cNvSpPr txBox="1"/>
          <p:nvPr userDrawn="1"/>
        </p:nvSpPr>
        <p:spPr>
          <a:xfrm>
            <a:off x="576424" y="1226106"/>
            <a:ext cx="7101633" cy="512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Tripartite articulation</a:t>
            </a:r>
            <a:r>
              <a:rPr lang="ar-SA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en-US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(Top, Middle, Base)</a:t>
            </a:r>
          </a:p>
          <a:p>
            <a:pPr>
              <a:spcBef>
                <a:spcPts val="400"/>
              </a:spcBef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Showing the Tripartite articulation of the building sorting between (Top, Middle, Base)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C638E68-971F-07C8-E2B5-F197F478A7B5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96F8B35-598F-8E61-2A52-F21F17067BC8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B18AE09-C38F-D8A7-B6EA-08EB1B4FDBD8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 dirty="0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الواجهات الرئيسية تبين القمة, الوسط  و القاعدة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75CAC78-062A-4618-C647-38913577AAD0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 dirty="0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Attaching the main elevations separating the top, middle, and base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BE85DDFC-98D4-475B-E6FE-3FDA0AF867B7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5.1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80D884F-D564-5C51-07A1-3B5AD06867D5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5.1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A1F9D6C-B763-D3F7-E240-D847EB9DF095}"/>
              </a:ext>
            </a:extLst>
          </p:cNvPr>
          <p:cNvSpPr txBox="1"/>
          <p:nvPr userDrawn="1"/>
        </p:nvSpPr>
        <p:spPr>
          <a:xfrm>
            <a:off x="689564" y="8350332"/>
            <a:ext cx="3528875" cy="26161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1100" b="1" dirty="0">
                <a:solidFill>
                  <a:schemeClr val="tx1">
                    <a:lumMod val="95000"/>
                    <a:lumOff val="5000"/>
                    <a:alpha val="33000"/>
                  </a:schemeClr>
                </a:solidFill>
                <a:latin typeface="Alexandria ExtraBold" pitchFamily="2" charset="-78"/>
                <a:cs typeface="Alexandria ExtraBold" pitchFamily="2" charset="-78"/>
              </a:rPr>
              <a:t>Photo Size: 1920x1080 PX</a:t>
            </a:r>
            <a:endParaRPr lang="ar-SA" sz="1100" dirty="0">
              <a:solidFill>
                <a:schemeClr val="tx1">
                  <a:lumMod val="95000"/>
                  <a:lumOff val="5000"/>
                  <a:alpha val="33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15253E-39EA-C2B7-7FD9-0C2239F54F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972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B3641FC4-505F-5FA0-8B5D-A781E45C3C9D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3195596" y="2855030"/>
            <a:ext cx="10677607" cy="4763321"/>
          </a:xfrm>
        </p:spPr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56024E-AF50-FCDC-7EBC-16096598AEF0}"/>
              </a:ext>
            </a:extLst>
          </p:cNvPr>
          <p:cNvSpPr txBox="1"/>
          <p:nvPr userDrawn="1"/>
        </p:nvSpPr>
        <p:spPr>
          <a:xfrm>
            <a:off x="10247086" y="1226106"/>
            <a:ext cx="6245291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( التناظر</a:t>
            </a:r>
            <a:r>
              <a:rPr lang="en-US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 / </a:t>
            </a:r>
            <a:r>
              <a:rPr lang="ar-SA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 التباين ) الموضعي في الواجهة</a:t>
            </a:r>
            <a:r>
              <a:rPr lang="en-US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 </a:t>
            </a:r>
            <a:endParaRPr lang="ar-SA" sz="1000" b="1" dirty="0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ar-SA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واجهات توضح ا( التناظر /  التباين )  في الكتل و العناصر المعمارية،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61F686-7FDE-6FFC-D655-F698AB554CAD}"/>
              </a:ext>
            </a:extLst>
          </p:cNvPr>
          <p:cNvSpPr txBox="1"/>
          <p:nvPr userDrawn="1"/>
        </p:nvSpPr>
        <p:spPr>
          <a:xfrm>
            <a:off x="576425" y="1226106"/>
            <a:ext cx="6738776" cy="512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Facade Symmetry</a:t>
            </a:r>
          </a:p>
          <a:p>
            <a:pPr>
              <a:spcBef>
                <a:spcPts val="400"/>
              </a:spcBef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To ensure that the façade corresponds</a:t>
            </a:r>
            <a:r>
              <a:rPr lang="ar-SA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and is in dialogue with the</a:t>
            </a:r>
            <a:r>
              <a:rPr lang="ar-SA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architectural traditions of the area.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82300-044C-4E40-DEBD-9ABEF7E31366}"/>
              </a:ext>
            </a:extLst>
          </p:cNvPr>
          <p:cNvSpPr/>
          <p:nvPr userDrawn="1"/>
        </p:nvSpPr>
        <p:spPr>
          <a:xfrm>
            <a:off x="577785" y="1982849"/>
            <a:ext cx="15915952" cy="7108899"/>
          </a:xfrm>
          <a:prstGeom prst="rect">
            <a:avLst/>
          </a:prstGeom>
          <a:noFill/>
          <a:ln w="28575">
            <a:solidFill>
              <a:srgbClr val="9DBF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E5331FF-CE0D-C26E-4BAA-68C2C13B2DFB}"/>
              </a:ext>
            </a:extLst>
          </p:cNvPr>
          <p:cNvSpPr/>
          <p:nvPr userDrawn="1"/>
        </p:nvSpPr>
        <p:spPr>
          <a:xfrm>
            <a:off x="657966" y="4422362"/>
            <a:ext cx="2455640" cy="1130998"/>
          </a:xfrm>
          <a:custGeom>
            <a:avLst/>
            <a:gdLst>
              <a:gd name="csX0" fmla="*/ 2455640 w 2455640"/>
              <a:gd name="csY0" fmla="*/ 0 h 1130998"/>
              <a:gd name="csX1" fmla="*/ 0 w 2455640"/>
              <a:gd name="csY1" fmla="*/ 0 h 1130998"/>
              <a:gd name="csX2" fmla="*/ 0 w 2455640"/>
              <a:gd name="csY2" fmla="*/ 1130999 h 11309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455640" h="1130998">
                <a:moveTo>
                  <a:pt x="2455640" y="0"/>
                </a:moveTo>
                <a:lnTo>
                  <a:pt x="0" y="0"/>
                </a:lnTo>
                <a:lnTo>
                  <a:pt x="0" y="1130999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3A044F9-444A-4750-9D25-80055A0CA852}"/>
              </a:ext>
            </a:extLst>
          </p:cNvPr>
          <p:cNvSpPr/>
          <p:nvPr userDrawn="1"/>
        </p:nvSpPr>
        <p:spPr>
          <a:xfrm>
            <a:off x="667681" y="4432267"/>
            <a:ext cx="2436304" cy="1111472"/>
          </a:xfrm>
          <a:custGeom>
            <a:avLst/>
            <a:gdLst>
              <a:gd name="csX0" fmla="*/ 0 w 2436304"/>
              <a:gd name="csY0" fmla="*/ 1111472 h 1111472"/>
              <a:gd name="csX1" fmla="*/ 0 w 2436304"/>
              <a:gd name="csY1" fmla="*/ 0 h 1111472"/>
              <a:gd name="csX2" fmla="*/ 2436305 w 2436304"/>
              <a:gd name="csY2" fmla="*/ 0 h 11114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436304" h="1111472">
                <a:moveTo>
                  <a:pt x="0" y="1111472"/>
                </a:moveTo>
                <a:lnTo>
                  <a:pt x="0" y="0"/>
                </a:lnTo>
                <a:lnTo>
                  <a:pt x="2436305" y="0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7BFE68A-1B8D-C220-ABF8-1B4BA77A0F2D}"/>
              </a:ext>
            </a:extLst>
          </p:cNvPr>
          <p:cNvGrpSpPr/>
          <p:nvPr userDrawn="1"/>
        </p:nvGrpSpPr>
        <p:grpSpPr>
          <a:xfrm>
            <a:off x="689563" y="8631673"/>
            <a:ext cx="15689674" cy="571069"/>
            <a:chOff x="704666" y="8631673"/>
            <a:chExt cx="15689674" cy="571069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BE99B20-D389-43FC-5C9C-6E583E843517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EB123E9-69D4-5452-13E1-520CA95E481B}"/>
                </a:ext>
              </a:extLst>
            </p:cNvPr>
            <p:cNvSpPr txBox="1"/>
            <p:nvPr/>
          </p:nvSpPr>
          <p:spPr>
            <a:xfrm>
              <a:off x="7262570" y="8694911"/>
              <a:ext cx="9131770" cy="5078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 dirty="0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الواجهات الرئيسية و تأكيد ( التناظر /  التباين )  من خلال اضافة خطوط توضح المحاور على الواجهة</a:t>
              </a:r>
            </a:p>
            <a:p>
              <a:pPr algn="justLow" rtl="1">
                <a:spcBef>
                  <a:spcPts val="646"/>
                </a:spcBef>
              </a:pPr>
              <a:endParaRPr lang="ar-SA" sz="1100" dirty="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4849582-8F21-06D7-45FC-7CFECFAA55D8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 dirty="0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Show symmetry on 2D façades by indicating symmetry axes.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03946F0F-CF6F-6766-2BC1-14A006781795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5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التكوين |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1DD0CD6-E3C0-1A50-05A8-E15C2C93DA79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5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Composition 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28DA456-78F2-3C85-E691-7F985A9FF253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5.2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B52AADB-2B1C-89E9-4833-D3FC25B3BCA0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5.2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E00411F-DA01-7408-5E95-2D04D3E654AE}"/>
              </a:ext>
            </a:extLst>
          </p:cNvPr>
          <p:cNvSpPr txBox="1"/>
          <p:nvPr userDrawn="1"/>
        </p:nvSpPr>
        <p:spPr>
          <a:xfrm>
            <a:off x="689564" y="8350332"/>
            <a:ext cx="3528875" cy="26161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1100" b="1" dirty="0">
                <a:solidFill>
                  <a:schemeClr val="tx1">
                    <a:lumMod val="95000"/>
                    <a:lumOff val="5000"/>
                    <a:alpha val="33000"/>
                  </a:schemeClr>
                </a:solidFill>
                <a:latin typeface="Alexandria ExtraBold" pitchFamily="2" charset="-78"/>
                <a:cs typeface="Alexandria ExtraBold" pitchFamily="2" charset="-78"/>
              </a:rPr>
              <a:t>Photo Size: 1920x1080 PX</a:t>
            </a:r>
            <a:endParaRPr lang="ar-SA" sz="1100" dirty="0">
              <a:solidFill>
                <a:schemeClr val="tx1">
                  <a:lumMod val="95000"/>
                  <a:lumOff val="5000"/>
                  <a:alpha val="33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51946F-196D-D79C-8BBA-985E83604F6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5258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00E3A51-68E0-215F-5EA5-49FE8077CC31}"/>
              </a:ext>
            </a:extLst>
          </p:cNvPr>
          <p:cNvSpPr txBox="1"/>
          <p:nvPr userDrawn="1"/>
        </p:nvSpPr>
        <p:spPr>
          <a:xfrm>
            <a:off x="10247086" y="1226106"/>
            <a:ext cx="6245291" cy="507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نسبة المصمت إلى المفرغ في الواجهات</a:t>
            </a:r>
            <a:endParaRPr lang="ar-SA" sz="1000" dirty="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ar-SA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واجهات توضح نسبة</a:t>
            </a:r>
            <a:r>
              <a:rPr lang="ar-SA" sz="9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ar-SA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المصمت إلى المفرغ لتاكيد النسب المعتمدة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endParaRPr lang="ar-SA" sz="900" dirty="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22D6360-BA27-D32C-3C11-7294BE50B1AC}"/>
              </a:ext>
            </a:extLst>
          </p:cNvPr>
          <p:cNvSpPr txBox="1"/>
          <p:nvPr userDrawn="1"/>
        </p:nvSpPr>
        <p:spPr>
          <a:xfrm>
            <a:off x="576424" y="1226106"/>
            <a:ext cx="7101633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Ratio of Recessed and Projecting Elements in the Facades</a:t>
            </a:r>
          </a:p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Facades showing the solid-to-void ratio</a:t>
            </a:r>
            <a:r>
              <a:rPr lang="ar-SA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.</a:t>
            </a:r>
            <a:r>
              <a:rPr lang="ar-SA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F64E746-AAF2-016C-D802-293B53DBABE3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9DBF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47024C8-1B47-9ABC-8907-7D7EC5B14FBB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3306090-C41E-CB6D-E1C2-747B59C2DCBE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CB54DD7-E697-223D-9D2B-9D2F02B4F7C2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 dirty="0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إرفاق الواجهات الأساسية وتوضيح النسب للمفرغ والمصمت.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E5D8B39-B13F-3DCA-BD20-77129173194B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 dirty="0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the main elevations, indicating the correct solid-to-void proportions.</a:t>
              </a:r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668DD2CB-1E66-4838-89B7-ABF6E66399B3}"/>
              </a:ext>
            </a:extLst>
          </p:cNvPr>
          <p:cNvSpPr/>
          <p:nvPr userDrawn="1"/>
        </p:nvSpPr>
        <p:spPr>
          <a:xfrm>
            <a:off x="9690122" y="7855130"/>
            <a:ext cx="2094463" cy="283409"/>
          </a:xfrm>
          <a:prstGeom prst="rect">
            <a:avLst/>
          </a:prstGeom>
          <a:solidFill>
            <a:srgbClr val="6C9BA9"/>
          </a:solidFill>
          <a:ln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050">
                <a:latin typeface="Alexandria" pitchFamily="2" charset="-78"/>
                <a:cs typeface="Alexandria" pitchFamily="2" charset="-78"/>
              </a:rPr>
              <a:t>نسبة الأجزاء المصمتة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DDCDFA0-4E5E-ABD3-1850-D3042088C351}"/>
              </a:ext>
            </a:extLst>
          </p:cNvPr>
          <p:cNvSpPr/>
          <p:nvPr userDrawn="1"/>
        </p:nvSpPr>
        <p:spPr>
          <a:xfrm>
            <a:off x="11935856" y="7855130"/>
            <a:ext cx="2094463" cy="283409"/>
          </a:xfrm>
          <a:prstGeom prst="rect">
            <a:avLst/>
          </a:prstGeom>
          <a:solidFill>
            <a:srgbClr val="6C9BA9"/>
          </a:solidFill>
          <a:ln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050">
                <a:latin typeface="Alexandria" pitchFamily="2" charset="-78"/>
                <a:cs typeface="Alexandria" pitchFamily="2" charset="-78"/>
              </a:rPr>
              <a:t>مساحة الجزء المفرغ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FA77FB9-BBDD-CA50-A42C-08BE1A262AA9}"/>
              </a:ext>
            </a:extLst>
          </p:cNvPr>
          <p:cNvSpPr/>
          <p:nvPr userDrawn="1"/>
        </p:nvSpPr>
        <p:spPr>
          <a:xfrm>
            <a:off x="14181584" y="7855130"/>
            <a:ext cx="2094463" cy="283409"/>
          </a:xfrm>
          <a:prstGeom prst="rect">
            <a:avLst/>
          </a:prstGeom>
          <a:solidFill>
            <a:srgbClr val="6C9BA9"/>
          </a:solidFill>
          <a:ln>
            <a:solidFill>
              <a:srgbClr val="6C9B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050">
                <a:latin typeface="Alexandria" pitchFamily="2" charset="-78"/>
                <a:cs typeface="Alexandria" pitchFamily="2" charset="-78"/>
              </a:rPr>
              <a:t>مساحة الجزء المصمت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24D08B1-240A-313D-ED3F-A48675A86D56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5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التكوين |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D10CD04-ACE7-FD97-0712-E94426945FD1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5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Composition 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9B30002-1DDC-6895-9CF2-2D4F6688F4A5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5.3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CCA8045-A7F3-DE46-535C-CE6A9CCECB2D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5.3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CFFC436-000E-9494-24CB-E9AC62975114}"/>
              </a:ext>
            </a:extLst>
          </p:cNvPr>
          <p:cNvSpPr txBox="1"/>
          <p:nvPr userDrawn="1"/>
        </p:nvSpPr>
        <p:spPr>
          <a:xfrm>
            <a:off x="689564" y="8350332"/>
            <a:ext cx="3528875" cy="26161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1100" b="1" dirty="0">
                <a:solidFill>
                  <a:schemeClr val="tx1">
                    <a:lumMod val="95000"/>
                    <a:lumOff val="5000"/>
                    <a:alpha val="33000"/>
                  </a:schemeClr>
                </a:solidFill>
                <a:latin typeface="Alexandria ExtraBold" pitchFamily="2" charset="-78"/>
                <a:cs typeface="Alexandria ExtraBold" pitchFamily="2" charset="-78"/>
              </a:rPr>
              <a:t>Photo Size: 1920x1080 PX</a:t>
            </a:r>
            <a:endParaRPr lang="ar-SA" sz="1100" dirty="0">
              <a:solidFill>
                <a:schemeClr val="tx1">
                  <a:lumMod val="95000"/>
                  <a:lumOff val="5000"/>
                  <a:alpha val="33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BB1CAD95-3284-656E-20B9-3C7C46419F8C}"/>
              </a:ext>
            </a:extLst>
          </p:cNvPr>
          <p:cNvSpPr>
            <a:spLocks noGrp="1"/>
          </p:cNvSpPr>
          <p:nvPr>
            <p:ph type="pic" idx="4294967295"/>
          </p:nvPr>
        </p:nvSpPr>
        <p:spPr>
          <a:xfrm>
            <a:off x="3757459" y="2766623"/>
            <a:ext cx="9365874" cy="4665047"/>
          </a:xfrm>
        </p:spPr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B692AEA-98E5-2A57-B4A1-2123008A70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690100" y="8139113"/>
            <a:ext cx="2093913" cy="420687"/>
          </a:xfrm>
        </p:spPr>
        <p:txBody>
          <a:bodyPr>
            <a:noAutofit/>
          </a:bodyPr>
          <a:lstStyle>
            <a:lvl1pPr algn="ctr">
              <a:buNone/>
              <a:defRPr sz="1600">
                <a:latin typeface="Alexandria Medium" pitchFamily="2" charset="-78"/>
                <a:cs typeface="Alexandria Medium" pitchFamily="2" charset="-78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8D87E9C7-0CA3-E162-F061-416EF6C70D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936406" y="8139113"/>
            <a:ext cx="2093913" cy="420687"/>
          </a:xfrm>
        </p:spPr>
        <p:txBody>
          <a:bodyPr>
            <a:noAutofit/>
          </a:bodyPr>
          <a:lstStyle>
            <a:lvl1pPr algn="ctr">
              <a:buNone/>
              <a:defRPr sz="1600">
                <a:latin typeface="Alexandria Medium" pitchFamily="2" charset="-78"/>
                <a:cs typeface="Alexandria Medium" pitchFamily="2" charset="-78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6CA7FDF3-452B-2DCC-39EE-2B1E2732C9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182134" y="8139113"/>
            <a:ext cx="2093913" cy="420687"/>
          </a:xfrm>
        </p:spPr>
        <p:txBody>
          <a:bodyPr>
            <a:noAutofit/>
          </a:bodyPr>
          <a:lstStyle>
            <a:lvl1pPr algn="ctr">
              <a:buNone/>
              <a:defRPr sz="1600">
                <a:latin typeface="Alexandria Medium" pitchFamily="2" charset="-78"/>
                <a:cs typeface="Alexandria Medium" pitchFamily="2" charset="-78"/>
              </a:defRPr>
            </a:lvl1pPr>
          </a:lstStyle>
          <a:p>
            <a:pPr lvl="0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091560-8DBF-9D45-1BA1-E5EA9EE9AA8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68768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712B4BE-BDB1-1FF1-6058-385FF560F0AE}"/>
              </a:ext>
            </a:extLst>
          </p:cNvPr>
          <p:cNvSpPr txBox="1"/>
          <p:nvPr userDrawn="1"/>
        </p:nvSpPr>
        <p:spPr>
          <a:xfrm>
            <a:off x="9264650" y="1226106"/>
            <a:ext cx="7227727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عنصر سترة السطح </a:t>
            </a:r>
          </a:p>
          <a:p>
            <a:pPr algn="r" rtl="1">
              <a:lnSpc>
                <a:spcPct val="150000"/>
              </a:lnSpc>
            </a:pPr>
            <a:r>
              <a:rPr lang="ar-SA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مناظير توضح سطرة السطح في القمة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ar-SA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و علاقتها مع العناصر الاخرئ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endParaRPr lang="ar-SA" sz="900" dirty="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58986C4-1F3D-C125-D299-7645A4EAFF93}"/>
              </a:ext>
            </a:extLst>
          </p:cNvPr>
          <p:cNvGrpSpPr/>
          <p:nvPr userDrawn="1"/>
        </p:nvGrpSpPr>
        <p:grpSpPr>
          <a:xfrm>
            <a:off x="359345" y="989258"/>
            <a:ext cx="16350111" cy="317587"/>
            <a:chOff x="287558" y="989258"/>
            <a:chExt cx="16350111" cy="31758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A3476B6-3479-345B-D3F2-838E91980903}"/>
                </a:ext>
              </a:extLst>
            </p:cNvPr>
            <p:cNvSpPr txBox="1"/>
            <p:nvPr/>
          </p:nvSpPr>
          <p:spPr>
            <a:xfrm>
              <a:off x="13909433" y="989258"/>
              <a:ext cx="2728236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justLow" rtl="1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6"/>
              </a:pP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العناصر المعمارية  |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9EF3051-1371-2224-39A2-2B63408C4DC8}"/>
                </a:ext>
              </a:extLst>
            </p:cNvPr>
            <p:cNvSpPr txBox="1"/>
            <p:nvPr/>
          </p:nvSpPr>
          <p:spPr>
            <a:xfrm>
              <a:off x="287558" y="989258"/>
              <a:ext cx="4404673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6"/>
              </a:pP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Architectural Elements </a:t>
              </a: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| 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5464123-263E-105C-965F-ADD8CDDD63C8}"/>
              </a:ext>
            </a:extLst>
          </p:cNvPr>
          <p:cNvSpPr txBox="1"/>
          <p:nvPr userDrawn="1"/>
        </p:nvSpPr>
        <p:spPr>
          <a:xfrm>
            <a:off x="576424" y="1226106"/>
            <a:ext cx="7101633" cy="512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Parapet Element</a:t>
            </a:r>
            <a:endParaRPr lang="ar-SA" sz="1000" b="1" dirty="0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Renders Showing the roof parapets and its relation to other elements</a:t>
            </a:r>
            <a:endParaRPr lang="ar-SA" sz="900" dirty="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AE89C42-B1D2-2BE3-8105-8F3F14911EED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9DBF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EE617ED-2844-A503-51DF-D7CB4EA57E91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616105065"/>
              </p:ext>
            </p:extLst>
          </p:nvPr>
        </p:nvGraphicFramePr>
        <p:xfrm>
          <a:off x="1070187" y="2347371"/>
          <a:ext cx="14993258" cy="6027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9336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4729336">
                  <a:extLst>
                    <a:ext uri="{9D8B030D-6E8A-4147-A177-3AD203B41FA5}">
                      <a16:colId xmlns:a16="http://schemas.microsoft.com/office/drawing/2014/main" val="2635440329"/>
                    </a:ext>
                  </a:extLst>
                </a:gridCol>
                <a:gridCol w="5181041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  <a:gridCol w="353545">
                  <a:extLst>
                    <a:ext uri="{9D8B030D-6E8A-4147-A177-3AD203B41FA5}">
                      <a16:colId xmlns:a16="http://schemas.microsoft.com/office/drawing/2014/main" val="2726082754"/>
                    </a:ext>
                  </a:extLst>
                </a:gridCol>
              </a:tblGrid>
              <a:tr h="543467"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dirty="0">
                          <a:latin typeface="Alexandria" pitchFamily="2" charset="-78"/>
                          <a:cs typeface="Alexandria" pitchFamily="2" charset="-78"/>
                        </a:rPr>
                        <a:t>شرح المرجعية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0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Reference Explanation</a:t>
                      </a:r>
                      <a:r>
                        <a:rPr lang="ar-SA" sz="10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000" b="0" kern="1200" dirty="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 صورة مرجعية للعنصر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Reference Image of the Element</a:t>
                      </a: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latin typeface="Alexandria" pitchFamily="2" charset="-78"/>
                          <a:cs typeface="Alexandria" pitchFamily="2" charset="-78"/>
                        </a:rPr>
                        <a:t>منظور  العنصر المعماري من المشروع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Render of Architectural Element from the Project</a:t>
                      </a:r>
                      <a:r>
                        <a:rPr lang="ar-SA" sz="11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 dirty="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ar-SA" sz="12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182808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b="1" dirty="0">
                        <a:solidFill>
                          <a:srgbClr val="000000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1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182808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2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548786"/>
                  </a:ext>
                </a:extLst>
              </a:tr>
              <a:tr h="182808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 dirty="0"/>
                        <a:t>3</a:t>
                      </a:r>
                      <a:endParaRPr lang="en-US" sz="1100" dirty="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907682"/>
                  </a:ext>
                </a:extLst>
              </a:tr>
            </a:tbl>
          </a:graphicData>
        </a:graphic>
      </p:graphicFrame>
      <p:grpSp>
        <p:nvGrpSpPr>
          <p:cNvPr id="19" name="Group 18">
            <a:extLst>
              <a:ext uri="{FF2B5EF4-FFF2-40B4-BE49-F238E27FC236}">
                <a16:creationId xmlns:a16="http://schemas.microsoft.com/office/drawing/2014/main" id="{2E61381B-2008-8A6C-D2CE-7F8A383C5049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22F1B11-3093-68DD-A6BC-A15A9E2154E1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713358E-8609-156A-D51E-25ADB5D1A9A4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 dirty="0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مناظير توضح سترة السطح وشرح مرجعيتها.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655A95D-0CF3-0F25-627B-BFC7857D0BB2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 dirty="0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renders showing the roof parapets and explaining their reference</a:t>
              </a:r>
              <a:r>
                <a:rPr lang="ar-SA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.</a:t>
              </a:r>
              <a:endParaRPr lang="en-US" sz="1100" dirty="0">
                <a:solidFill>
                  <a:srgbClr val="D29440"/>
                </a:solidFill>
                <a:latin typeface="Alexandria Light" pitchFamily="2" charset="-78"/>
                <a:cs typeface="Alexandria Light" pitchFamily="2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74B84A62-0541-1BE4-C1B2-BC768D470299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  <a:sym typeface="Trebuchet MS" panose="020B0603020202020204" pitchFamily="34" charset="0"/>
              </a:rPr>
              <a:t>6.1</a:t>
            </a: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436B75"/>
              </a:solidFill>
              <a:effectLst/>
              <a:uLnTx/>
              <a:uFillTx/>
              <a:latin typeface="Alexandria" pitchFamily="2" charset="-78"/>
              <a:ea typeface="+mn-ea"/>
              <a:cs typeface="Alexandria" pitchFamily="2" charset="-78"/>
              <a:sym typeface="Trebuchet MS" panose="020B0603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4F1786D-F38D-0931-F701-B94EDE4E8E03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6.1</a:t>
            </a:r>
          </a:p>
        </p:txBody>
      </p:sp>
      <p:sp>
        <p:nvSpPr>
          <p:cNvPr id="24" name="Text Placeholder 26">
            <a:extLst>
              <a:ext uri="{FF2B5EF4-FFF2-40B4-BE49-F238E27FC236}">
                <a16:creationId xmlns:a16="http://schemas.microsoft.com/office/drawing/2014/main" id="{DF7AC218-14A1-8B52-EF67-CFCF55388D5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50950" y="3024188"/>
            <a:ext cx="4403725" cy="1573212"/>
          </a:xfrm>
        </p:spPr>
        <p:txBody>
          <a:bodyPr anchor="ctr">
            <a:noAutofit/>
          </a:bodyPr>
          <a:lstStyle>
            <a:lvl1pPr algn="ctr" rtl="1">
              <a:buNone/>
              <a:defRPr sz="1600">
                <a:latin typeface="Alexandria Light" pitchFamily="2" charset="-78"/>
                <a:cs typeface="Alexandria Light" pitchFamily="2" charset="-78"/>
              </a:defRPr>
            </a:lvl1pPr>
            <a:lvl2pPr algn="r" rtl="1">
              <a:buNone/>
              <a:defRPr sz="1000"/>
            </a:lvl2pPr>
            <a:lvl3pPr algn="r" rtl="1">
              <a:buNone/>
              <a:defRPr sz="1000"/>
            </a:lvl3pPr>
            <a:lvl4pPr algn="r" rtl="1">
              <a:buNone/>
              <a:defRPr sz="1000"/>
            </a:lvl4pPr>
            <a:lvl5pPr algn="r" rtl="1">
              <a:buNone/>
              <a:defRPr sz="1000"/>
            </a:lvl5pPr>
          </a:lstStyle>
          <a:p>
            <a:pPr lvl="0"/>
            <a:endParaRPr lang="en-US" dirty="0"/>
          </a:p>
        </p:txBody>
      </p:sp>
      <p:sp>
        <p:nvSpPr>
          <p:cNvPr id="25" name="Text Placeholder 26">
            <a:extLst>
              <a:ext uri="{FF2B5EF4-FFF2-40B4-BE49-F238E27FC236}">
                <a16:creationId xmlns:a16="http://schemas.microsoft.com/office/drawing/2014/main" id="{05CC9A37-84AF-8F99-6872-DE1C9277186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50950" y="4800600"/>
            <a:ext cx="4403725" cy="1573212"/>
          </a:xfrm>
        </p:spPr>
        <p:txBody>
          <a:bodyPr anchor="ctr">
            <a:noAutofit/>
          </a:bodyPr>
          <a:lstStyle>
            <a:lvl1pPr algn="ctr" rtl="1">
              <a:buNone/>
              <a:defRPr sz="1600">
                <a:latin typeface="Alexandria Light" pitchFamily="2" charset="-78"/>
                <a:cs typeface="Alexandria Light" pitchFamily="2" charset="-78"/>
              </a:defRPr>
            </a:lvl1pPr>
            <a:lvl2pPr algn="r" rtl="1">
              <a:buNone/>
              <a:defRPr sz="1000"/>
            </a:lvl2pPr>
            <a:lvl3pPr algn="r" rtl="1">
              <a:buNone/>
              <a:defRPr sz="1000"/>
            </a:lvl3pPr>
            <a:lvl4pPr algn="r" rtl="1">
              <a:buNone/>
              <a:defRPr sz="1000"/>
            </a:lvl4pPr>
            <a:lvl5pPr algn="r" rtl="1">
              <a:buNone/>
              <a:defRPr sz="1000"/>
            </a:lvl5pPr>
          </a:lstStyle>
          <a:p>
            <a:pPr lvl="0"/>
            <a:endParaRPr lang="en-US" dirty="0"/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25C676FE-7B28-5F06-1136-93FE8D6236B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250950" y="6623108"/>
            <a:ext cx="4403725" cy="1573212"/>
          </a:xfrm>
        </p:spPr>
        <p:txBody>
          <a:bodyPr anchor="ctr">
            <a:noAutofit/>
          </a:bodyPr>
          <a:lstStyle>
            <a:lvl1pPr algn="ctr" rtl="1">
              <a:buNone/>
              <a:defRPr sz="1600">
                <a:latin typeface="Alexandria Light" pitchFamily="2" charset="-78"/>
                <a:cs typeface="Alexandria Light" pitchFamily="2" charset="-78"/>
              </a:defRPr>
            </a:lvl1pPr>
            <a:lvl2pPr algn="r" rtl="1">
              <a:buNone/>
              <a:defRPr sz="1000"/>
            </a:lvl2pPr>
            <a:lvl3pPr algn="r" rtl="1">
              <a:buNone/>
              <a:defRPr sz="1000"/>
            </a:lvl3pPr>
            <a:lvl4pPr algn="r" rtl="1">
              <a:buNone/>
              <a:defRPr sz="1000"/>
            </a:lvl4pPr>
            <a:lvl5pPr algn="r" rtl="1">
              <a:buNone/>
              <a:defRPr sz="1000"/>
            </a:lvl5pPr>
          </a:lstStyle>
          <a:p>
            <a:pPr lvl="0"/>
            <a:endParaRPr lang="en-US" dirty="0"/>
          </a:p>
        </p:txBody>
      </p:sp>
      <p:sp>
        <p:nvSpPr>
          <p:cNvPr id="29" name="Picture Placeholder 3">
            <a:extLst>
              <a:ext uri="{FF2B5EF4-FFF2-40B4-BE49-F238E27FC236}">
                <a16:creationId xmlns:a16="http://schemas.microsoft.com/office/drawing/2014/main" id="{5D8C4F03-10EB-4D8F-14C8-BDEFA55953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03168" y="3024650"/>
            <a:ext cx="1780672" cy="1573180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">
            <a:extLst>
              <a:ext uri="{FF2B5EF4-FFF2-40B4-BE49-F238E27FC236}">
                <a16:creationId xmlns:a16="http://schemas.microsoft.com/office/drawing/2014/main" id="{43B930A0-EB05-2898-5DBE-0FD25499FA8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03168" y="4800600"/>
            <a:ext cx="1780672" cy="1573180"/>
          </a:xfrm>
        </p:spPr>
        <p:txBody>
          <a:bodyPr/>
          <a:lstStyle/>
          <a:p>
            <a:endParaRPr lang="en-US"/>
          </a:p>
        </p:txBody>
      </p: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243D520E-889D-56C3-255C-8D233EF6549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303168" y="6701786"/>
            <a:ext cx="1780672" cy="1573180"/>
          </a:xfrm>
        </p:spPr>
        <p:txBody>
          <a:bodyPr/>
          <a:lstStyle/>
          <a:p>
            <a:endParaRPr lang="en-US"/>
          </a:p>
        </p:txBody>
      </p:sp>
      <p:sp>
        <p:nvSpPr>
          <p:cNvPr id="35" name="Picture Placeholder 3">
            <a:extLst>
              <a:ext uri="{FF2B5EF4-FFF2-40B4-BE49-F238E27FC236}">
                <a16:creationId xmlns:a16="http://schemas.microsoft.com/office/drawing/2014/main" id="{4FD1EE93-379B-EE0F-985D-6FCCD9AF04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349832" y="3024650"/>
            <a:ext cx="1780672" cy="1573180"/>
          </a:xfrm>
        </p:spPr>
        <p:txBody>
          <a:bodyPr/>
          <a:lstStyle/>
          <a:p>
            <a:endParaRPr lang="en-US"/>
          </a:p>
        </p:txBody>
      </p:sp>
      <p:sp>
        <p:nvSpPr>
          <p:cNvPr id="36" name="Picture Placeholder 3">
            <a:extLst>
              <a:ext uri="{FF2B5EF4-FFF2-40B4-BE49-F238E27FC236}">
                <a16:creationId xmlns:a16="http://schemas.microsoft.com/office/drawing/2014/main" id="{352488D5-22FC-2E60-5BB3-4994BFC17F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49832" y="4800600"/>
            <a:ext cx="1780672" cy="1573180"/>
          </a:xfrm>
        </p:spPr>
        <p:txBody>
          <a:bodyPr/>
          <a:lstStyle/>
          <a:p>
            <a:endParaRPr lang="en-US"/>
          </a:p>
        </p:txBody>
      </p:sp>
      <p:sp>
        <p:nvSpPr>
          <p:cNvPr id="37" name="Picture Placeholder 3">
            <a:extLst>
              <a:ext uri="{FF2B5EF4-FFF2-40B4-BE49-F238E27FC236}">
                <a16:creationId xmlns:a16="http://schemas.microsoft.com/office/drawing/2014/main" id="{DEF930C5-50CD-7F3E-B712-4B53B312A07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349832" y="6701786"/>
            <a:ext cx="1780672" cy="1573180"/>
          </a:xfrm>
        </p:spPr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ABD390-4B9E-4200-25CC-3FB3011FDC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2906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809FD36-0ACD-1321-D2A7-CA7CAD981D28}"/>
              </a:ext>
            </a:extLst>
          </p:cNvPr>
          <p:cNvSpPr txBox="1"/>
          <p:nvPr userDrawn="1"/>
        </p:nvSpPr>
        <p:spPr>
          <a:xfrm>
            <a:off x="8839202" y="1226106"/>
            <a:ext cx="7653176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عناصر الزخرفة</a:t>
            </a:r>
          </a:p>
          <a:p>
            <a:pPr algn="r" rtl="1">
              <a:lnSpc>
                <a:spcPct val="150000"/>
              </a:lnSpc>
            </a:pPr>
            <a:r>
              <a:rPr lang="ar-SA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مناظير توضح الزخارف المستخدمة في المشروع.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C2A8FF-EF0B-FEB7-398E-36CCACDCA0BC}"/>
              </a:ext>
            </a:extLst>
          </p:cNvPr>
          <p:cNvSpPr txBox="1"/>
          <p:nvPr userDrawn="1"/>
        </p:nvSpPr>
        <p:spPr>
          <a:xfrm>
            <a:off x="576424" y="1226106"/>
            <a:ext cx="7101633" cy="507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Ornamentation Element</a:t>
            </a:r>
          </a:p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3D Showing</a:t>
            </a:r>
            <a:r>
              <a:rPr lang="ar-SA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the Ornamental used in the project</a:t>
            </a:r>
            <a:endParaRPr lang="ar-SA" sz="900" dirty="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150545-2804-C37F-65B7-9FB45B2864AA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9DBF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F280E57-419F-422A-1802-A3D027569CB2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D8726C11-746F-78B1-A6FC-9BA935DCF6CD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638D026-B1C4-BDE0-C767-4B0AC525DCE3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 dirty="0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الزخارف المستخدمة وشرح مرجعيتها.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25E2BFE-4BF7-568B-A527-492FD2E7E4BF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 dirty="0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the Ornamental elements used, with an explanation of their design references.</a:t>
              </a:r>
            </a:p>
          </p:txBody>
        </p: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9D5BFE0-9C6B-F5C6-BD7A-2C43B94C609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53701048"/>
              </p:ext>
            </p:extLst>
          </p:nvPr>
        </p:nvGraphicFramePr>
        <p:xfrm>
          <a:off x="1070187" y="2347371"/>
          <a:ext cx="14993258" cy="6027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9336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4729336">
                  <a:extLst>
                    <a:ext uri="{9D8B030D-6E8A-4147-A177-3AD203B41FA5}">
                      <a16:colId xmlns:a16="http://schemas.microsoft.com/office/drawing/2014/main" val="2635440329"/>
                    </a:ext>
                  </a:extLst>
                </a:gridCol>
                <a:gridCol w="5181041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  <a:gridCol w="353545">
                  <a:extLst>
                    <a:ext uri="{9D8B030D-6E8A-4147-A177-3AD203B41FA5}">
                      <a16:colId xmlns:a16="http://schemas.microsoft.com/office/drawing/2014/main" val="2726082754"/>
                    </a:ext>
                  </a:extLst>
                </a:gridCol>
              </a:tblGrid>
              <a:tr h="543467"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شرح المرجعية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Reference Explanation</a:t>
                      </a:r>
                      <a:r>
                        <a:rPr lang="ar-SA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0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dirty="0">
                          <a:latin typeface="Alexandria" pitchFamily="2" charset="-78"/>
                          <a:cs typeface="Alexandria" pitchFamily="2" charset="-78"/>
                        </a:rPr>
                        <a:t> صورة مرجعية للعنصر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Reference Image of the Element</a:t>
                      </a:r>
                      <a:r>
                        <a:rPr lang="ar-SA" sz="11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 dirty="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latin typeface="Alexandria" pitchFamily="2" charset="-78"/>
                          <a:cs typeface="Alexandria" pitchFamily="2" charset="-78"/>
                        </a:rPr>
                        <a:t>منظور  العنصر المعماري من المشروع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Render of Architectural Element from the Project</a:t>
                      </a:r>
                      <a:r>
                        <a:rPr lang="ar-SA" sz="11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 dirty="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ar-SA" sz="12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182808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b="1">
                        <a:solidFill>
                          <a:srgbClr val="000000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1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182808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2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548786"/>
                  </a:ext>
                </a:extLst>
              </a:tr>
              <a:tr h="182808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 dirty="0"/>
                        <a:t>3</a:t>
                      </a:r>
                      <a:endParaRPr lang="en-US" sz="1100" dirty="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907682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A490AF49-9B9F-2626-BFF2-9027EB9777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2659" y="3575714"/>
            <a:ext cx="475018" cy="4750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48BC078-6D2A-5F2D-33B3-B5286CEB51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2659" y="5361232"/>
            <a:ext cx="475018" cy="4750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A957D25-CC3F-42B9-FC3C-DD5C3261B49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2659" y="7253829"/>
            <a:ext cx="475018" cy="4750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751C13F-8E20-16A0-00DB-AEE7EF9AEA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237" y="3575714"/>
            <a:ext cx="475018" cy="4750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ADC55AF-CCC9-7C19-1ED1-41F38AD05D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237" y="5361232"/>
            <a:ext cx="475018" cy="4750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AD1484B-66BE-957C-6CB6-5956BB6819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237" y="7253829"/>
            <a:ext cx="475018" cy="47501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F072699-AC21-2B5E-3F77-91C64E023C52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6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العناصر المعمارية  |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DF777BA-CDE7-9B05-8B53-C0F844B9E8FB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6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Architectural Elements 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475DBE4-2621-2D9D-D48D-E20244C3D37B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6.2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D01F9EE-0E04-5AB5-C000-4D6990CCE61B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6.2</a:t>
            </a:r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C4B51423-061B-DBB5-556D-E4DC963F6E5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03168" y="3024650"/>
            <a:ext cx="1780672" cy="1573180"/>
          </a:xfrm>
        </p:spPr>
        <p:txBody>
          <a:bodyPr/>
          <a:lstStyle/>
          <a:p>
            <a:endParaRPr lang="en-US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F8453A67-74F9-0309-8D47-8D7645FD2F0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349832" y="3024650"/>
            <a:ext cx="1780672" cy="1573180"/>
          </a:xfrm>
        </p:spPr>
        <p:txBody>
          <a:bodyPr/>
          <a:lstStyle/>
          <a:p>
            <a:endParaRPr lang="en-US"/>
          </a:p>
        </p:txBody>
      </p:sp>
      <p:sp>
        <p:nvSpPr>
          <p:cNvPr id="22" name="Picture Placeholder 3">
            <a:extLst>
              <a:ext uri="{FF2B5EF4-FFF2-40B4-BE49-F238E27FC236}">
                <a16:creationId xmlns:a16="http://schemas.microsoft.com/office/drawing/2014/main" id="{F570444C-C26D-9BE6-931E-0B58C5B9DE0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03168" y="4800600"/>
            <a:ext cx="1780672" cy="1573180"/>
          </a:xfrm>
        </p:spPr>
        <p:txBody>
          <a:bodyPr/>
          <a:lstStyle/>
          <a:p>
            <a:endParaRPr lang="en-US"/>
          </a:p>
        </p:txBody>
      </p:sp>
      <p:sp>
        <p:nvSpPr>
          <p:cNvPr id="23" name="Picture Placeholder 3">
            <a:extLst>
              <a:ext uri="{FF2B5EF4-FFF2-40B4-BE49-F238E27FC236}">
                <a16:creationId xmlns:a16="http://schemas.microsoft.com/office/drawing/2014/main" id="{2996AC2F-4C03-686C-66DD-95C9127693C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49832" y="4800600"/>
            <a:ext cx="1780672" cy="1573180"/>
          </a:xfrm>
        </p:spPr>
        <p:txBody>
          <a:bodyPr/>
          <a:lstStyle/>
          <a:p>
            <a:endParaRPr lang="en-US"/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3C9F0F38-E2AE-A685-C037-4D99AD8DCB0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303168" y="6701786"/>
            <a:ext cx="1780672" cy="1573180"/>
          </a:xfrm>
        </p:spPr>
        <p:txBody>
          <a:bodyPr/>
          <a:lstStyle/>
          <a:p>
            <a:endParaRPr lang="en-US"/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70751493-F009-ACF2-F389-A80A35BC51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349832" y="6701786"/>
            <a:ext cx="1780672" cy="1573180"/>
          </a:xfrm>
        </p:spPr>
        <p:txBody>
          <a:bodyPr/>
          <a:lstStyle/>
          <a:p>
            <a:endParaRPr lang="en-US"/>
          </a:p>
        </p:txBody>
      </p:sp>
      <p:sp>
        <p:nvSpPr>
          <p:cNvPr id="26" name="Text Placeholder 26">
            <a:extLst>
              <a:ext uri="{FF2B5EF4-FFF2-40B4-BE49-F238E27FC236}">
                <a16:creationId xmlns:a16="http://schemas.microsoft.com/office/drawing/2014/main" id="{1C3EFCBF-E53A-D701-54C5-E26C1DE0A84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50950" y="3024188"/>
            <a:ext cx="4403725" cy="1573212"/>
          </a:xfrm>
        </p:spPr>
        <p:txBody>
          <a:bodyPr anchor="ctr">
            <a:noAutofit/>
          </a:bodyPr>
          <a:lstStyle>
            <a:lvl1pPr algn="ctr" rtl="1">
              <a:buNone/>
              <a:defRPr sz="1600">
                <a:latin typeface="Alexandria Light" pitchFamily="2" charset="-78"/>
                <a:cs typeface="Alexandria Light" pitchFamily="2" charset="-78"/>
              </a:defRPr>
            </a:lvl1pPr>
            <a:lvl2pPr algn="r" rtl="1">
              <a:buNone/>
              <a:defRPr sz="1000"/>
            </a:lvl2pPr>
            <a:lvl3pPr algn="r" rtl="1">
              <a:buNone/>
              <a:defRPr sz="1000"/>
            </a:lvl3pPr>
            <a:lvl4pPr algn="r" rtl="1">
              <a:buNone/>
              <a:defRPr sz="1000"/>
            </a:lvl4pPr>
            <a:lvl5pPr algn="r" rtl="1">
              <a:buNone/>
              <a:defRPr sz="1000"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50E84CA2-0045-A7E0-0ECF-66B559BCF6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50950" y="4800600"/>
            <a:ext cx="4403725" cy="1573212"/>
          </a:xfrm>
        </p:spPr>
        <p:txBody>
          <a:bodyPr anchor="ctr">
            <a:noAutofit/>
          </a:bodyPr>
          <a:lstStyle>
            <a:lvl1pPr algn="ctr" rtl="1">
              <a:buNone/>
              <a:defRPr sz="1600">
                <a:latin typeface="Alexandria Light" pitchFamily="2" charset="-78"/>
                <a:cs typeface="Alexandria Light" pitchFamily="2" charset="-78"/>
              </a:defRPr>
            </a:lvl1pPr>
            <a:lvl2pPr algn="r" rtl="1">
              <a:buNone/>
              <a:defRPr sz="1000"/>
            </a:lvl2pPr>
            <a:lvl3pPr algn="r" rtl="1">
              <a:buNone/>
              <a:defRPr sz="1000"/>
            </a:lvl3pPr>
            <a:lvl4pPr algn="r" rtl="1">
              <a:buNone/>
              <a:defRPr sz="1000"/>
            </a:lvl4pPr>
            <a:lvl5pPr algn="r" rtl="1">
              <a:buNone/>
              <a:defRPr sz="1000"/>
            </a:lvl5pPr>
          </a:lstStyle>
          <a:p>
            <a:pPr lvl="0"/>
            <a:endParaRPr lang="en-US" dirty="0"/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D739AFB1-DE12-A6A9-68E3-78DB3C1E5F4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250950" y="6623108"/>
            <a:ext cx="4403725" cy="1573212"/>
          </a:xfrm>
        </p:spPr>
        <p:txBody>
          <a:bodyPr anchor="ctr">
            <a:noAutofit/>
          </a:bodyPr>
          <a:lstStyle>
            <a:lvl1pPr algn="ctr" rtl="1">
              <a:buNone/>
              <a:defRPr sz="1600">
                <a:latin typeface="Alexandria Light" pitchFamily="2" charset="-78"/>
                <a:cs typeface="Alexandria Light" pitchFamily="2" charset="-78"/>
              </a:defRPr>
            </a:lvl1pPr>
            <a:lvl2pPr algn="r" rtl="1">
              <a:buNone/>
              <a:defRPr sz="1000"/>
            </a:lvl2pPr>
            <a:lvl3pPr algn="r" rtl="1">
              <a:buNone/>
              <a:defRPr sz="1000"/>
            </a:lvl3pPr>
            <a:lvl4pPr algn="r" rtl="1">
              <a:buNone/>
              <a:defRPr sz="1000"/>
            </a:lvl4pPr>
            <a:lvl5pPr algn="r" rtl="1">
              <a:buNone/>
              <a:defRPr sz="1000"/>
            </a:lvl5pPr>
          </a:lstStyle>
          <a:p>
            <a:pPr lvl="0"/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432230B-C7E0-D0C6-D249-CEA3F7FB609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22548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1EDC5B7-8A24-54EA-369E-616EDB226130}"/>
              </a:ext>
            </a:extLst>
          </p:cNvPr>
          <p:cNvSpPr txBox="1"/>
          <p:nvPr userDrawn="1"/>
        </p:nvSpPr>
        <p:spPr>
          <a:xfrm>
            <a:off x="7835900" y="1226106"/>
            <a:ext cx="8656477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عناصر الفتحات (الأبواب والنوافذ والتجاويف)</a:t>
            </a:r>
          </a:p>
          <a:p>
            <a:pPr algn="r" rtl="1">
              <a:lnSpc>
                <a:spcPct val="150000"/>
              </a:lnSpc>
            </a:pPr>
            <a:r>
              <a:rPr lang="ar-SA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مناظير توضح عناصر الفتحات (الأبواب والنوافذ والتجاويف).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708D3D-DE59-8055-79FA-FCA2B8E73510}"/>
              </a:ext>
            </a:extLst>
          </p:cNvPr>
          <p:cNvSpPr txBox="1"/>
          <p:nvPr userDrawn="1"/>
        </p:nvSpPr>
        <p:spPr>
          <a:xfrm>
            <a:off x="576424" y="1226106"/>
            <a:ext cx="8262777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Doors &amp; Windows </a:t>
            </a:r>
            <a:endParaRPr lang="ar-SA" sz="1000" b="1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  <a:p>
            <a:pPr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3D Showing the opening elements (doors, windows, and niches)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8F7F58-E4F7-124E-ADC6-EC5B92EEB71A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9DBF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4C69A66-AC1E-8538-017F-B78E20202E2E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2C76DAA-563F-4ED5-CFC9-D51F5FDF1E4A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22FBF29-4318-668F-3301-2A285DBB8989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 dirty="0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العناصر المعمارية المستخدمة وشرح مرجعيتها.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63BB016-EBEC-137B-FEEA-149E6172BDDE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the architectural elements used, with an explanation of their design references.</a:t>
              </a:r>
            </a:p>
          </p:txBody>
        </p: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D2597AA-475D-1DAF-D294-799DE93966E2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079039231"/>
              </p:ext>
            </p:extLst>
          </p:nvPr>
        </p:nvGraphicFramePr>
        <p:xfrm>
          <a:off x="1070187" y="2347371"/>
          <a:ext cx="14993258" cy="6027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9336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4729336">
                  <a:extLst>
                    <a:ext uri="{9D8B030D-6E8A-4147-A177-3AD203B41FA5}">
                      <a16:colId xmlns:a16="http://schemas.microsoft.com/office/drawing/2014/main" val="2635440329"/>
                    </a:ext>
                  </a:extLst>
                </a:gridCol>
                <a:gridCol w="5181041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  <a:gridCol w="353545">
                  <a:extLst>
                    <a:ext uri="{9D8B030D-6E8A-4147-A177-3AD203B41FA5}">
                      <a16:colId xmlns:a16="http://schemas.microsoft.com/office/drawing/2014/main" val="2726082754"/>
                    </a:ext>
                  </a:extLst>
                </a:gridCol>
              </a:tblGrid>
              <a:tr h="543467"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dirty="0">
                          <a:latin typeface="Alexandria" pitchFamily="2" charset="-78"/>
                          <a:cs typeface="Alexandria" pitchFamily="2" charset="-78"/>
                        </a:rPr>
                        <a:t>شرح المرجعية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0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Reference Explanation</a:t>
                      </a:r>
                      <a:r>
                        <a:rPr lang="ar-SA" sz="10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000" b="0" kern="1200" dirty="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 صورة مرجعية للعنصر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Reference Image of the Element</a:t>
                      </a: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صورة العنصر المعماري من المشروع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Image of Architectural Element from the Project</a:t>
                      </a: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ar-SA" sz="12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182808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b="1" dirty="0">
                        <a:solidFill>
                          <a:srgbClr val="000000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1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182808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2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548786"/>
                  </a:ext>
                </a:extLst>
              </a:tr>
              <a:tr h="1828085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 dirty="0"/>
                        <a:t>3</a:t>
                      </a:r>
                      <a:endParaRPr lang="en-US" sz="1100" dirty="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907682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E84E08F7-8632-C5DB-C581-1356462B5B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2659" y="3575714"/>
            <a:ext cx="475018" cy="4750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0FD226-1BEB-2561-2503-D2FD36FAA1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2659" y="5361232"/>
            <a:ext cx="475018" cy="4750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2ABC68C-BD4B-85A1-EC1D-8A6BF54A8A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2659" y="7253829"/>
            <a:ext cx="475018" cy="4750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E65BF63-1262-6463-037C-7467D0EA47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237" y="3575714"/>
            <a:ext cx="475018" cy="4750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B1A8566-600D-8C16-5C2A-7915077A41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237" y="5361232"/>
            <a:ext cx="475018" cy="4750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B60A9EB-0382-127C-9A64-082309D555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237" y="7253829"/>
            <a:ext cx="475018" cy="47501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4288EC9-4E56-50F7-7B09-5EFDE3CADFF5}"/>
              </a:ext>
            </a:extLst>
          </p:cNvPr>
          <p:cNvSpPr txBox="1"/>
          <p:nvPr userDrawn="1"/>
        </p:nvSpPr>
        <p:spPr>
          <a:xfrm>
            <a:off x="13981220" y="989258"/>
            <a:ext cx="2728236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Low" rtl="1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6"/>
            </a:pP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العناصر المعمارية  |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66DB3D1-907A-622B-09BA-9D7E83AA87F6}"/>
              </a:ext>
            </a:extLst>
          </p:cNvPr>
          <p:cNvSpPr txBox="1"/>
          <p:nvPr userDrawn="1"/>
        </p:nvSpPr>
        <p:spPr>
          <a:xfrm>
            <a:off x="359345" y="989258"/>
            <a:ext cx="4404673" cy="317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spcBef>
                <a:spcPts val="646"/>
              </a:spcBef>
              <a:buFont typeface="+mj-lt"/>
              <a:buAutoNum type="arabicPeriod" startAt="6"/>
            </a:pPr>
            <a:r>
              <a:rPr lang="en-US" sz="1100" b="1">
                <a:latin typeface="Alexandria ExtraBold" pitchFamily="2" charset="-78"/>
                <a:cs typeface="Alexandria ExtraBold" pitchFamily="2" charset="-78"/>
              </a:rPr>
              <a:t>Architectural Elements </a:t>
            </a:r>
            <a:r>
              <a:rPr lang="ar-SA" sz="1100" b="1">
                <a:latin typeface="Alexandria ExtraBold" pitchFamily="2" charset="-78"/>
                <a:cs typeface="Alexandria ExtraBold" pitchFamily="2" charset="-78"/>
              </a:rPr>
              <a:t>|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C6FB545-0521-4DF0-8767-E30DFCE38FA4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6.3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D935AE5-9475-03E6-BED6-260DC6D62E80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6.3</a:t>
            </a:r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3A6D99EE-3D94-12F3-48DA-A6DF03FB38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03168" y="3024650"/>
            <a:ext cx="1780672" cy="1573180"/>
          </a:xfrm>
        </p:spPr>
        <p:txBody>
          <a:bodyPr/>
          <a:lstStyle/>
          <a:p>
            <a:endParaRPr lang="en-US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53A44582-9DC6-48E6-F7FA-5405DEEC63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349832" y="3024650"/>
            <a:ext cx="1780672" cy="1573180"/>
          </a:xfrm>
        </p:spPr>
        <p:txBody>
          <a:bodyPr/>
          <a:lstStyle/>
          <a:p>
            <a:endParaRPr lang="en-US"/>
          </a:p>
        </p:txBody>
      </p:sp>
      <p:sp>
        <p:nvSpPr>
          <p:cNvPr id="22" name="Picture Placeholder 3">
            <a:extLst>
              <a:ext uri="{FF2B5EF4-FFF2-40B4-BE49-F238E27FC236}">
                <a16:creationId xmlns:a16="http://schemas.microsoft.com/office/drawing/2014/main" id="{8023A8D7-79C3-72DD-A9F1-C66F5E9B1B1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03168" y="4800600"/>
            <a:ext cx="1780672" cy="1573180"/>
          </a:xfrm>
        </p:spPr>
        <p:txBody>
          <a:bodyPr/>
          <a:lstStyle/>
          <a:p>
            <a:endParaRPr lang="en-US"/>
          </a:p>
        </p:txBody>
      </p:sp>
      <p:sp>
        <p:nvSpPr>
          <p:cNvPr id="23" name="Picture Placeholder 3">
            <a:extLst>
              <a:ext uri="{FF2B5EF4-FFF2-40B4-BE49-F238E27FC236}">
                <a16:creationId xmlns:a16="http://schemas.microsoft.com/office/drawing/2014/main" id="{B1FE8F20-BB10-8BE6-9F4C-43AB9034B6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49832" y="4800600"/>
            <a:ext cx="1780672" cy="1573180"/>
          </a:xfrm>
        </p:spPr>
        <p:txBody>
          <a:bodyPr/>
          <a:lstStyle/>
          <a:p>
            <a:endParaRPr lang="en-US"/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2C9F1024-CF0C-B73B-40E9-98017DD47DB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303168" y="6701786"/>
            <a:ext cx="1780672" cy="1573180"/>
          </a:xfrm>
        </p:spPr>
        <p:txBody>
          <a:bodyPr/>
          <a:lstStyle/>
          <a:p>
            <a:endParaRPr lang="en-US"/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9F52649C-F8AD-EB92-190C-4EC665F4B8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349832" y="6701786"/>
            <a:ext cx="1780672" cy="1573180"/>
          </a:xfrm>
        </p:spPr>
        <p:txBody>
          <a:bodyPr/>
          <a:lstStyle/>
          <a:p>
            <a:endParaRPr lang="en-US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F6FF3CA4-52A9-15CB-0DA8-3599E86019C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50950" y="3024188"/>
            <a:ext cx="4403725" cy="1573212"/>
          </a:xfrm>
        </p:spPr>
        <p:txBody>
          <a:bodyPr anchor="ctr">
            <a:noAutofit/>
          </a:bodyPr>
          <a:lstStyle>
            <a:lvl1pPr algn="ctr" rtl="1">
              <a:buNone/>
              <a:defRPr sz="1600">
                <a:latin typeface="Alexandria Light" pitchFamily="2" charset="-78"/>
                <a:cs typeface="Alexandria Light" pitchFamily="2" charset="-78"/>
              </a:defRPr>
            </a:lvl1pPr>
            <a:lvl2pPr algn="r" rtl="1">
              <a:buNone/>
              <a:defRPr sz="1000"/>
            </a:lvl2pPr>
            <a:lvl3pPr algn="r" rtl="1">
              <a:buNone/>
              <a:defRPr sz="1000"/>
            </a:lvl3pPr>
            <a:lvl4pPr algn="r" rtl="1">
              <a:buNone/>
              <a:defRPr sz="1000"/>
            </a:lvl4pPr>
            <a:lvl5pPr algn="r" rtl="1">
              <a:buNone/>
              <a:defRPr sz="1000"/>
            </a:lvl5pPr>
          </a:lstStyle>
          <a:p>
            <a:pPr lvl="0"/>
            <a:endParaRPr lang="en-US" dirty="0"/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6880334F-AA23-C5F1-BAB4-CB047C08628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50950" y="4800600"/>
            <a:ext cx="4403725" cy="1573212"/>
          </a:xfrm>
        </p:spPr>
        <p:txBody>
          <a:bodyPr anchor="ctr">
            <a:noAutofit/>
          </a:bodyPr>
          <a:lstStyle>
            <a:lvl1pPr algn="ctr" rtl="1">
              <a:buNone/>
              <a:defRPr sz="1600">
                <a:latin typeface="Alexandria Light" pitchFamily="2" charset="-78"/>
                <a:cs typeface="Alexandria Light" pitchFamily="2" charset="-78"/>
              </a:defRPr>
            </a:lvl1pPr>
            <a:lvl2pPr algn="r" rtl="1">
              <a:buNone/>
              <a:defRPr sz="1000"/>
            </a:lvl2pPr>
            <a:lvl3pPr algn="r" rtl="1">
              <a:buNone/>
              <a:defRPr sz="1000"/>
            </a:lvl3pPr>
            <a:lvl4pPr algn="r" rtl="1">
              <a:buNone/>
              <a:defRPr sz="1000"/>
            </a:lvl4pPr>
            <a:lvl5pPr algn="r" rtl="1">
              <a:buNone/>
              <a:defRPr sz="1000"/>
            </a:lvl5pPr>
          </a:lstStyle>
          <a:p>
            <a:pPr lvl="0"/>
            <a:endParaRPr lang="en-US" dirty="0"/>
          </a:p>
        </p:txBody>
      </p:sp>
      <p:sp>
        <p:nvSpPr>
          <p:cNvPr id="29" name="Text Placeholder 26">
            <a:extLst>
              <a:ext uri="{FF2B5EF4-FFF2-40B4-BE49-F238E27FC236}">
                <a16:creationId xmlns:a16="http://schemas.microsoft.com/office/drawing/2014/main" id="{94340213-FD0C-EF81-4D74-CF8B7D92CBD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250950" y="6623108"/>
            <a:ext cx="4403725" cy="1573212"/>
          </a:xfrm>
        </p:spPr>
        <p:txBody>
          <a:bodyPr anchor="ctr">
            <a:noAutofit/>
          </a:bodyPr>
          <a:lstStyle>
            <a:lvl1pPr algn="ctr" rtl="1">
              <a:buNone/>
              <a:defRPr sz="1600">
                <a:latin typeface="Alexandria Light" pitchFamily="2" charset="-78"/>
                <a:cs typeface="Alexandria Light" pitchFamily="2" charset="-78"/>
              </a:defRPr>
            </a:lvl1pPr>
            <a:lvl2pPr algn="r" rtl="1">
              <a:buNone/>
              <a:defRPr sz="1000"/>
            </a:lvl2pPr>
            <a:lvl3pPr algn="r" rtl="1">
              <a:buNone/>
              <a:defRPr sz="1000"/>
            </a:lvl3pPr>
            <a:lvl4pPr algn="r" rtl="1">
              <a:buNone/>
              <a:defRPr sz="1000"/>
            </a:lvl4pPr>
            <a:lvl5pPr algn="r" rtl="1">
              <a:buNone/>
              <a:defRPr sz="1000"/>
            </a:lvl5pPr>
          </a:lstStyle>
          <a:p>
            <a:pPr lvl="0"/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3CCE961-8B6F-24DB-4F47-B2E8A398FD8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648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C03FEAF-DD03-2A79-338E-C5CF13199022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320343439"/>
              </p:ext>
            </p:extLst>
          </p:nvPr>
        </p:nvGraphicFramePr>
        <p:xfrm>
          <a:off x="1070187" y="2347369"/>
          <a:ext cx="14993256" cy="6043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6004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4156004">
                  <a:extLst>
                    <a:ext uri="{9D8B030D-6E8A-4147-A177-3AD203B41FA5}">
                      <a16:colId xmlns:a16="http://schemas.microsoft.com/office/drawing/2014/main" val="2635440329"/>
                    </a:ext>
                  </a:extLst>
                </a:gridCol>
                <a:gridCol w="4156004">
                  <a:extLst>
                    <a:ext uri="{9D8B030D-6E8A-4147-A177-3AD203B41FA5}">
                      <a16:colId xmlns:a16="http://schemas.microsoft.com/office/drawing/2014/main" val="2338519869"/>
                    </a:ext>
                  </a:extLst>
                </a:gridCol>
                <a:gridCol w="1913087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  <a:gridCol w="612157">
                  <a:extLst>
                    <a:ext uri="{9D8B030D-6E8A-4147-A177-3AD203B41FA5}">
                      <a16:colId xmlns:a16="http://schemas.microsoft.com/office/drawing/2014/main" val="2726082754"/>
                    </a:ext>
                  </a:extLst>
                </a:gridCol>
              </a:tblGrid>
              <a:tr h="573591"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وصف المادة المستخدمة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Description of Used Material</a:t>
                      </a:r>
                      <a:r>
                        <a:rPr lang="ar-SA" sz="10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0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dirty="0">
                          <a:latin typeface="Alexandria" pitchFamily="2" charset="-78"/>
                          <a:cs typeface="Alexandria" pitchFamily="2" charset="-78"/>
                        </a:rPr>
                        <a:t>صورة للمادة المستخدمة 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Image of Used Material</a:t>
                      </a:r>
                      <a:r>
                        <a:rPr lang="ar-SA" sz="11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 dirty="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latin typeface="Alexandria" pitchFamily="2" charset="-78"/>
                          <a:cs typeface="Alexandria" pitchFamily="2" charset="-78"/>
                        </a:rPr>
                        <a:t>صورة ورقم اللون المستخدم من الموجهات التصميمية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Image and Number of Used Color From Design Guidelines</a:t>
                      </a:r>
                      <a:r>
                        <a:rPr lang="ar-SA" sz="11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 dirty="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100" dirty="0">
                          <a:latin typeface="Alexandria" pitchFamily="2" charset="-78"/>
                          <a:cs typeface="Alexandria" pitchFamily="2" charset="-78"/>
                        </a:rPr>
                        <a:t>نسبة اللون المستخدم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 Color Usage Percentage</a:t>
                      </a:r>
                      <a:r>
                        <a:rPr lang="ar-SA" sz="11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 dirty="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ar-SA" sz="1200" dirty="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136353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b="1" dirty="0">
                        <a:solidFill>
                          <a:srgbClr val="000000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 dirty="0"/>
                        <a:t>1</a:t>
                      </a:r>
                      <a:endParaRPr lang="en-US" sz="1100" dirty="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136353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2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548786"/>
                  </a:ext>
                </a:extLst>
              </a:tr>
              <a:tr h="136353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3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907682"/>
                  </a:ext>
                </a:extLst>
              </a:tr>
              <a:tr h="136353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 dirty="0"/>
                        <a:t>4</a:t>
                      </a:r>
                      <a:endParaRPr lang="en-US" sz="1100" dirty="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671864"/>
                  </a:ext>
                </a:extLst>
              </a:tr>
            </a:tbl>
          </a:graphicData>
        </a:graphic>
      </p:graphicFrame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A915984-9EDF-F6AF-0ACF-120C1B168AFC}"/>
              </a:ext>
            </a:extLst>
          </p:cNvPr>
          <p:cNvSpPr txBox="1"/>
          <p:nvPr userDrawn="1"/>
        </p:nvSpPr>
        <p:spPr>
          <a:xfrm>
            <a:off x="13004800" y="1226106"/>
            <a:ext cx="3487577" cy="507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الألوان والمواد المستخدمة في المشروع</a:t>
            </a:r>
          </a:p>
          <a:p>
            <a:pPr algn="r" rtl="1">
              <a:lnSpc>
                <a:spcPct val="150000"/>
              </a:lnSpc>
            </a:pPr>
            <a:r>
              <a:rPr lang="ar-SA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مناظير توضح الألوان والمواد المستخدمة في المشروع</a:t>
            </a:r>
            <a:r>
              <a:rPr lang="ar-SA" sz="900" b="1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.</a:t>
            </a:r>
            <a:endParaRPr lang="ar-SA" sz="900" b="1" dirty="0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6A94FEE-7843-EA12-F01A-502A8998D6AE}"/>
              </a:ext>
            </a:extLst>
          </p:cNvPr>
          <p:cNvGrpSpPr/>
          <p:nvPr userDrawn="1"/>
        </p:nvGrpSpPr>
        <p:grpSpPr>
          <a:xfrm>
            <a:off x="359345" y="989258"/>
            <a:ext cx="16350111" cy="317587"/>
            <a:chOff x="287558" y="989258"/>
            <a:chExt cx="16350111" cy="31758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85ACE5F-5824-0329-3DB7-A82FC32539C9}"/>
                </a:ext>
              </a:extLst>
            </p:cNvPr>
            <p:cNvSpPr txBox="1"/>
            <p:nvPr/>
          </p:nvSpPr>
          <p:spPr>
            <a:xfrm>
              <a:off x="13909433" y="989258"/>
              <a:ext cx="2728236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justLow" rtl="1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7"/>
              </a:pP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الألوان والمواد |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6B9235E-8A46-F89A-7DA0-4C5F37E5FA3E}"/>
                </a:ext>
              </a:extLst>
            </p:cNvPr>
            <p:cNvSpPr txBox="1"/>
            <p:nvPr/>
          </p:nvSpPr>
          <p:spPr>
            <a:xfrm>
              <a:off x="287558" y="989258"/>
              <a:ext cx="4404673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7"/>
              </a:pP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Colors &amp; Materials </a:t>
              </a: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|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DCACA85-46D5-5E31-7E88-049287AF5A5B}"/>
              </a:ext>
            </a:extLst>
          </p:cNvPr>
          <p:cNvSpPr txBox="1"/>
          <p:nvPr userDrawn="1"/>
        </p:nvSpPr>
        <p:spPr>
          <a:xfrm>
            <a:off x="576424" y="1226106"/>
            <a:ext cx="8531480" cy="512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Colors and Materials Used in the Project</a:t>
            </a:r>
          </a:p>
          <a:p>
            <a:pPr>
              <a:spcBef>
                <a:spcPts val="400"/>
              </a:spcBef>
            </a:pPr>
            <a:r>
              <a:rPr lang="en-US" sz="90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3D Showing the colors and materials used in the project</a:t>
            </a:r>
            <a:endParaRPr lang="ar-SA" sz="90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DDEBE0-9563-63FE-994B-1BFECFF9859F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9DBF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26529AD-65C2-02B0-2AB6-9F896C263550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C5E075E-8F81-251E-BC0D-9703004BA559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900F478-6A8A-4B4B-B043-11C6D8C48880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 dirty="0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</a:t>
              </a:r>
              <a:r>
                <a:rPr lang="ar-SA" sz="1100" b="1" dirty="0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 </a:t>
              </a:r>
              <a:r>
                <a:rPr lang="ar-SA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ارفاق الألوان والمواد المستخدمة، مع شرح مرجعيتها.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4689B05-1DB1-3D31-B172-0974617F221C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the approved colors and materials used, with numbering.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0904C557-1266-90C2-068E-1FA31BA33F36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7.1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9CA4322-DA99-6FEA-92B3-334861A3A21C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7.1</a:t>
            </a:r>
          </a:p>
        </p:txBody>
      </p:sp>
      <p:sp>
        <p:nvSpPr>
          <p:cNvPr id="38" name="Text Placeholder 26">
            <a:extLst>
              <a:ext uri="{FF2B5EF4-FFF2-40B4-BE49-F238E27FC236}">
                <a16:creationId xmlns:a16="http://schemas.microsoft.com/office/drawing/2014/main" id="{B271647D-4B37-156A-23BE-13FD6FCAF36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14842" y="3044106"/>
            <a:ext cx="3249176" cy="1112489"/>
          </a:xfrm>
        </p:spPr>
        <p:txBody>
          <a:bodyPr>
            <a:noAutofit/>
          </a:bodyPr>
          <a:lstStyle>
            <a:lvl1pPr algn="r" rtl="1">
              <a:buNone/>
              <a:defRPr sz="1000">
                <a:latin typeface="Alexandria Light" pitchFamily="2" charset="-78"/>
                <a:cs typeface="Alexandria Light" pitchFamily="2" charset="-78"/>
              </a:defRPr>
            </a:lvl1pPr>
            <a:lvl2pPr algn="r" rtl="1">
              <a:buNone/>
              <a:defRPr sz="1000"/>
            </a:lvl2pPr>
            <a:lvl3pPr algn="r" rtl="1">
              <a:buNone/>
              <a:defRPr sz="1000"/>
            </a:lvl3pPr>
            <a:lvl4pPr algn="r" rtl="1">
              <a:buNone/>
              <a:defRPr sz="1000"/>
            </a:lvl4pPr>
            <a:lvl5pPr algn="r" rtl="1">
              <a:buNone/>
              <a:defRPr sz="1000"/>
            </a:lvl5pPr>
          </a:lstStyle>
          <a:p>
            <a:pPr lvl="0"/>
            <a:endParaRPr lang="en-US" dirty="0"/>
          </a:p>
        </p:txBody>
      </p:sp>
      <p:sp>
        <p:nvSpPr>
          <p:cNvPr id="39" name="Text Placeholder 26">
            <a:extLst>
              <a:ext uri="{FF2B5EF4-FFF2-40B4-BE49-F238E27FC236}">
                <a16:creationId xmlns:a16="http://schemas.microsoft.com/office/drawing/2014/main" id="{C12D6E32-F849-0AB9-A891-4C2C0D5447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514842" y="4400377"/>
            <a:ext cx="3249176" cy="1112489"/>
          </a:xfrm>
        </p:spPr>
        <p:txBody>
          <a:bodyPr>
            <a:noAutofit/>
          </a:bodyPr>
          <a:lstStyle>
            <a:lvl1pPr algn="r" rtl="1">
              <a:buNone/>
              <a:defRPr sz="1000">
                <a:latin typeface="Alexandria Light" pitchFamily="2" charset="-78"/>
                <a:cs typeface="Alexandria Light" pitchFamily="2" charset="-78"/>
              </a:defRPr>
            </a:lvl1pPr>
            <a:lvl2pPr algn="r" rtl="1">
              <a:buNone/>
              <a:defRPr sz="1000"/>
            </a:lvl2pPr>
            <a:lvl3pPr algn="r" rtl="1">
              <a:buNone/>
              <a:defRPr sz="1000"/>
            </a:lvl3pPr>
            <a:lvl4pPr algn="r" rtl="1">
              <a:buNone/>
              <a:defRPr sz="1000"/>
            </a:lvl4pPr>
            <a:lvl5pPr algn="r" rtl="1">
              <a:buNone/>
              <a:defRPr sz="1000"/>
            </a:lvl5pPr>
          </a:lstStyle>
          <a:p>
            <a:pPr lvl="0"/>
            <a:endParaRPr lang="en-US" dirty="0"/>
          </a:p>
        </p:txBody>
      </p:sp>
      <p:sp>
        <p:nvSpPr>
          <p:cNvPr id="40" name="Text Placeholder 26">
            <a:extLst>
              <a:ext uri="{FF2B5EF4-FFF2-40B4-BE49-F238E27FC236}">
                <a16:creationId xmlns:a16="http://schemas.microsoft.com/office/drawing/2014/main" id="{5D797820-9244-86C6-32DA-DB338BA7E4C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514842" y="5756648"/>
            <a:ext cx="3249176" cy="1112489"/>
          </a:xfrm>
        </p:spPr>
        <p:txBody>
          <a:bodyPr>
            <a:noAutofit/>
          </a:bodyPr>
          <a:lstStyle>
            <a:lvl1pPr algn="r" rtl="1">
              <a:buNone/>
              <a:defRPr sz="1000">
                <a:latin typeface="Alexandria Light" pitchFamily="2" charset="-78"/>
                <a:cs typeface="Alexandria Light" pitchFamily="2" charset="-78"/>
              </a:defRPr>
            </a:lvl1pPr>
            <a:lvl2pPr algn="r" rtl="1">
              <a:buNone/>
              <a:defRPr sz="1000"/>
            </a:lvl2pPr>
            <a:lvl3pPr algn="r" rtl="1">
              <a:buNone/>
              <a:defRPr sz="1000"/>
            </a:lvl3pPr>
            <a:lvl4pPr algn="r" rtl="1">
              <a:buNone/>
              <a:defRPr sz="1000"/>
            </a:lvl4pPr>
            <a:lvl5pPr algn="r" rtl="1">
              <a:buNone/>
              <a:defRPr sz="1000"/>
            </a:lvl5pPr>
          </a:lstStyle>
          <a:p>
            <a:pPr lvl="0"/>
            <a:endParaRPr lang="en-US" dirty="0"/>
          </a:p>
        </p:txBody>
      </p:sp>
      <p:sp>
        <p:nvSpPr>
          <p:cNvPr id="41" name="Text Placeholder 26">
            <a:extLst>
              <a:ext uri="{FF2B5EF4-FFF2-40B4-BE49-F238E27FC236}">
                <a16:creationId xmlns:a16="http://schemas.microsoft.com/office/drawing/2014/main" id="{051A70F1-5ABC-D52D-A88C-BB91ED5D7A8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514842" y="7188148"/>
            <a:ext cx="3249176" cy="1112489"/>
          </a:xfrm>
        </p:spPr>
        <p:txBody>
          <a:bodyPr>
            <a:noAutofit/>
          </a:bodyPr>
          <a:lstStyle>
            <a:lvl1pPr algn="r" rtl="1">
              <a:buNone/>
              <a:defRPr sz="1000">
                <a:latin typeface="Alexandria Light" pitchFamily="2" charset="-78"/>
                <a:cs typeface="Alexandria Light" pitchFamily="2" charset="-78"/>
              </a:defRPr>
            </a:lvl1pPr>
            <a:lvl2pPr algn="r" rtl="1">
              <a:buNone/>
              <a:defRPr sz="1000"/>
            </a:lvl2pPr>
            <a:lvl3pPr algn="r" rtl="1">
              <a:buNone/>
              <a:defRPr sz="1000"/>
            </a:lvl3pPr>
            <a:lvl4pPr algn="r" rtl="1">
              <a:buNone/>
              <a:defRPr sz="1000"/>
            </a:lvl4pPr>
            <a:lvl5pPr algn="r" rtl="1">
              <a:buNone/>
              <a:defRPr sz="1000"/>
            </a:lvl5pPr>
          </a:lstStyle>
          <a:p>
            <a:pPr lvl="0"/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6D32932-EACD-7220-6C7B-78E9F24A4C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6C783715-9C98-56D8-83DA-CA1A389ACD0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009671" y="3038469"/>
            <a:ext cx="2917014" cy="1112489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CEE5907F-C403-246D-5BCA-151C5672FC0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009671" y="4439964"/>
            <a:ext cx="2917014" cy="1112489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C6BD350D-BC4F-E841-8EFF-1E1CFD339C17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0009671" y="5809037"/>
            <a:ext cx="2917014" cy="1112489"/>
          </a:xfrm>
        </p:spPr>
        <p:txBody>
          <a:bodyPr/>
          <a:lstStyle/>
          <a:p>
            <a:endParaRPr lang="en-US"/>
          </a:p>
        </p:txBody>
      </p:sp>
      <p:sp>
        <p:nvSpPr>
          <p:cNvPr id="23" name="Picture Placeholder 3">
            <a:extLst>
              <a:ext uri="{FF2B5EF4-FFF2-40B4-BE49-F238E27FC236}">
                <a16:creationId xmlns:a16="http://schemas.microsoft.com/office/drawing/2014/main" id="{BF63C469-B3DF-CEC5-2D8F-A78B4A0DBF0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009671" y="7208411"/>
            <a:ext cx="2917014" cy="1112489"/>
          </a:xfrm>
        </p:spPr>
        <p:txBody>
          <a:bodyPr/>
          <a:lstStyle/>
          <a:p>
            <a:endParaRPr lang="en-US"/>
          </a:p>
        </p:txBody>
      </p:sp>
      <p:sp>
        <p:nvSpPr>
          <p:cNvPr id="25" name="Text Placeholder 26">
            <a:extLst>
              <a:ext uri="{FF2B5EF4-FFF2-40B4-BE49-F238E27FC236}">
                <a16:creationId xmlns:a16="http://schemas.microsoft.com/office/drawing/2014/main" id="{ED6B76E5-D007-E8CE-9760-20B6206AA76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3677900" y="3038969"/>
            <a:ext cx="1611412" cy="1112489"/>
          </a:xfrm>
        </p:spPr>
        <p:txBody>
          <a:bodyPr anchor="ctr">
            <a:noAutofit/>
          </a:bodyPr>
          <a:lstStyle>
            <a:lvl1pPr algn="ctr" rtl="1">
              <a:buNone/>
              <a:defRPr sz="1800">
                <a:latin typeface="Alexandria Light" pitchFamily="2" charset="-78"/>
                <a:cs typeface="Alexandria Light" pitchFamily="2" charset="-78"/>
              </a:defRPr>
            </a:lvl1pPr>
            <a:lvl2pPr algn="r" rtl="1">
              <a:buNone/>
              <a:defRPr sz="1000"/>
            </a:lvl2pPr>
            <a:lvl3pPr algn="r" rtl="1">
              <a:buNone/>
              <a:defRPr sz="1000"/>
            </a:lvl3pPr>
            <a:lvl4pPr algn="r" rtl="1">
              <a:buNone/>
              <a:defRPr sz="1000"/>
            </a:lvl4pPr>
            <a:lvl5pPr algn="r" rtl="1">
              <a:buNone/>
              <a:defRPr sz="1000"/>
            </a:lvl5pPr>
          </a:lstStyle>
          <a:p>
            <a:pPr lvl="0"/>
            <a:endParaRPr lang="en-US" dirty="0"/>
          </a:p>
        </p:txBody>
      </p:sp>
      <p:sp>
        <p:nvSpPr>
          <p:cNvPr id="26" name="Text Placeholder 26">
            <a:extLst>
              <a:ext uri="{FF2B5EF4-FFF2-40B4-BE49-F238E27FC236}">
                <a16:creationId xmlns:a16="http://schemas.microsoft.com/office/drawing/2014/main" id="{C2B1AC5F-210D-21B1-D304-913572AC625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3677900" y="4395240"/>
            <a:ext cx="1611412" cy="1112489"/>
          </a:xfrm>
        </p:spPr>
        <p:txBody>
          <a:bodyPr anchor="ctr">
            <a:noAutofit/>
          </a:bodyPr>
          <a:lstStyle>
            <a:lvl1pPr algn="ctr" rtl="1">
              <a:buNone/>
              <a:defRPr sz="1800">
                <a:latin typeface="Alexandria Light" pitchFamily="2" charset="-78"/>
                <a:cs typeface="Alexandria Light" pitchFamily="2" charset="-78"/>
              </a:defRPr>
            </a:lvl1pPr>
            <a:lvl2pPr algn="r" rtl="1">
              <a:buNone/>
              <a:defRPr sz="1000"/>
            </a:lvl2pPr>
            <a:lvl3pPr algn="r" rtl="1">
              <a:buNone/>
              <a:defRPr sz="1000"/>
            </a:lvl3pPr>
            <a:lvl4pPr algn="r" rtl="1">
              <a:buNone/>
              <a:defRPr sz="1000"/>
            </a:lvl4pPr>
            <a:lvl5pPr algn="r" rtl="1">
              <a:buNone/>
              <a:defRPr sz="1000"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4D85609D-F80E-198C-8D9B-DC2AC1D99DB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3677900" y="5751511"/>
            <a:ext cx="1611412" cy="1112489"/>
          </a:xfrm>
        </p:spPr>
        <p:txBody>
          <a:bodyPr anchor="ctr">
            <a:noAutofit/>
          </a:bodyPr>
          <a:lstStyle>
            <a:lvl1pPr algn="ctr" rtl="1">
              <a:buNone/>
              <a:defRPr sz="1800">
                <a:latin typeface="Alexandria Light" pitchFamily="2" charset="-78"/>
                <a:cs typeface="Alexandria Light" pitchFamily="2" charset="-78"/>
              </a:defRPr>
            </a:lvl1pPr>
            <a:lvl2pPr algn="r" rtl="1">
              <a:buNone/>
              <a:defRPr sz="1000"/>
            </a:lvl2pPr>
            <a:lvl3pPr algn="r" rtl="1">
              <a:buNone/>
              <a:defRPr sz="1000"/>
            </a:lvl3pPr>
            <a:lvl4pPr algn="r" rtl="1">
              <a:buNone/>
              <a:defRPr sz="1000"/>
            </a:lvl4pPr>
            <a:lvl5pPr algn="r" rtl="1">
              <a:buNone/>
              <a:defRPr sz="1000"/>
            </a:lvl5pPr>
          </a:lstStyle>
          <a:p>
            <a:pPr lvl="0"/>
            <a:endParaRPr lang="en-US" dirty="0"/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8C27880F-AFA9-0DB2-315A-97DCFE9E86EC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13677900" y="7183011"/>
            <a:ext cx="1611412" cy="1112489"/>
          </a:xfrm>
        </p:spPr>
        <p:txBody>
          <a:bodyPr anchor="ctr">
            <a:noAutofit/>
          </a:bodyPr>
          <a:lstStyle>
            <a:lvl1pPr algn="ctr" rtl="1">
              <a:buNone/>
              <a:defRPr sz="1800">
                <a:latin typeface="Alexandria Light" pitchFamily="2" charset="-78"/>
                <a:cs typeface="Alexandria Light" pitchFamily="2" charset="-78"/>
              </a:defRPr>
            </a:lvl1pPr>
            <a:lvl2pPr algn="r" rtl="1">
              <a:buNone/>
              <a:defRPr sz="1000"/>
            </a:lvl2pPr>
            <a:lvl3pPr algn="r" rtl="1">
              <a:buNone/>
              <a:defRPr sz="1000"/>
            </a:lvl3pPr>
            <a:lvl4pPr algn="r" rtl="1">
              <a:buNone/>
              <a:defRPr sz="1000"/>
            </a:lvl4pPr>
            <a:lvl5pPr algn="r" rtl="1">
              <a:buNone/>
              <a:defRPr sz="1000"/>
            </a:lvl5pPr>
          </a:lstStyle>
          <a:p>
            <a:pPr lvl="0"/>
            <a:endParaRPr lang="en-US" dirty="0"/>
          </a:p>
        </p:txBody>
      </p:sp>
      <p:sp>
        <p:nvSpPr>
          <p:cNvPr id="29" name="Picture Placeholder 3">
            <a:extLst>
              <a:ext uri="{FF2B5EF4-FFF2-40B4-BE49-F238E27FC236}">
                <a16:creationId xmlns:a16="http://schemas.microsoft.com/office/drawing/2014/main" id="{3141040B-7121-726F-E0DC-77B1425071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5774374" y="2994191"/>
            <a:ext cx="2917014" cy="1112489"/>
          </a:xfrm>
        </p:spPr>
        <p:txBody>
          <a:bodyPr/>
          <a:lstStyle/>
          <a:p>
            <a:endParaRPr lang="en-US"/>
          </a:p>
        </p:txBody>
      </p:sp>
      <p:sp>
        <p:nvSpPr>
          <p:cNvPr id="31" name="Picture Placeholder 3">
            <a:extLst>
              <a:ext uri="{FF2B5EF4-FFF2-40B4-BE49-F238E27FC236}">
                <a16:creationId xmlns:a16="http://schemas.microsoft.com/office/drawing/2014/main" id="{0A166DA3-F058-A02A-2AD0-1AA79D1EA35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774374" y="4439964"/>
            <a:ext cx="2917014" cy="1112489"/>
          </a:xfrm>
        </p:spPr>
        <p:txBody>
          <a:bodyPr/>
          <a:lstStyle/>
          <a:p>
            <a:endParaRPr lang="en-US"/>
          </a:p>
        </p:txBody>
      </p: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26CFE2E1-B78D-7909-F171-089626943F43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774374" y="5809037"/>
            <a:ext cx="2917014" cy="1112489"/>
          </a:xfrm>
        </p:spPr>
        <p:txBody>
          <a:bodyPr/>
          <a:lstStyle/>
          <a:p>
            <a:endParaRPr lang="en-US"/>
          </a:p>
        </p:txBody>
      </p:sp>
      <p:sp>
        <p:nvSpPr>
          <p:cNvPr id="35" name="Picture Placeholder 3">
            <a:extLst>
              <a:ext uri="{FF2B5EF4-FFF2-40B4-BE49-F238E27FC236}">
                <a16:creationId xmlns:a16="http://schemas.microsoft.com/office/drawing/2014/main" id="{836D6B45-A7D3-6032-9D07-9461EE41BE7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5774374" y="7208411"/>
            <a:ext cx="2917014" cy="111248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32560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50CD3C-50D6-CACD-F345-5719E67FD2F3}"/>
              </a:ext>
            </a:extLst>
          </p:cNvPr>
          <p:cNvSpPr txBox="1"/>
          <p:nvPr userDrawn="1"/>
        </p:nvSpPr>
        <p:spPr>
          <a:xfrm>
            <a:off x="8216900" y="1226106"/>
            <a:ext cx="8275477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الأشجار المستخدمة في المشروع</a:t>
            </a:r>
          </a:p>
          <a:p>
            <a:pPr algn="r" rtl="1">
              <a:lnSpc>
                <a:spcPct val="150000"/>
              </a:lnSpc>
            </a:pPr>
            <a:r>
              <a:rPr lang="ar-SA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مناظير توضح الأشجار المستخدمة في المشروع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ar-SA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و علاقتها مع الموقع العام و العناصر الاخرى.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A843AD5-1A94-D43F-E435-B311DB72F07D}"/>
              </a:ext>
            </a:extLst>
          </p:cNvPr>
          <p:cNvGrpSpPr/>
          <p:nvPr userDrawn="1"/>
        </p:nvGrpSpPr>
        <p:grpSpPr>
          <a:xfrm>
            <a:off x="359345" y="989258"/>
            <a:ext cx="16350111" cy="317587"/>
            <a:chOff x="287558" y="989258"/>
            <a:chExt cx="16350111" cy="3175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E0C5072-70BA-9305-C839-CD29AAC06821}"/>
                </a:ext>
              </a:extLst>
            </p:cNvPr>
            <p:cNvSpPr txBox="1"/>
            <p:nvPr/>
          </p:nvSpPr>
          <p:spPr>
            <a:xfrm>
              <a:off x="13909433" y="989258"/>
              <a:ext cx="2728236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justLow" rtl="1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8"/>
              </a:pP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عناصر الموقع العام |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EFD6C09-9A46-376D-D282-412B12B2DCF6}"/>
                </a:ext>
              </a:extLst>
            </p:cNvPr>
            <p:cNvSpPr txBox="1"/>
            <p:nvPr/>
          </p:nvSpPr>
          <p:spPr>
            <a:xfrm>
              <a:off x="287558" y="989258"/>
              <a:ext cx="4404673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8"/>
              </a:pP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Site Plan Elements </a:t>
              </a: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|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D5DFF147-0C26-04A2-CEA5-56D791042D2A}"/>
              </a:ext>
            </a:extLst>
          </p:cNvPr>
          <p:cNvSpPr txBox="1"/>
          <p:nvPr userDrawn="1"/>
        </p:nvSpPr>
        <p:spPr>
          <a:xfrm>
            <a:off x="576424" y="1226106"/>
            <a:ext cx="7101633" cy="512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Trees Used in the Project</a:t>
            </a:r>
          </a:p>
          <a:p>
            <a:pPr>
              <a:spcBef>
                <a:spcPts val="400"/>
              </a:spcBef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Showing the trees used in the project</a:t>
            </a:r>
            <a:r>
              <a:rPr lang="ar-SA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and its relation to its surroundings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E3CCF4-1CEF-2840-1B8F-7AE89A5F7F46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9DBF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036CCF7-2BD0-EDEC-127E-8BD75C5459C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289835424"/>
              </p:ext>
            </p:extLst>
          </p:nvPr>
        </p:nvGraphicFramePr>
        <p:xfrm>
          <a:off x="1070186" y="2347369"/>
          <a:ext cx="14993258" cy="60277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9336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4729336">
                  <a:extLst>
                    <a:ext uri="{9D8B030D-6E8A-4147-A177-3AD203B41FA5}">
                      <a16:colId xmlns:a16="http://schemas.microsoft.com/office/drawing/2014/main" val="2635440329"/>
                    </a:ext>
                  </a:extLst>
                </a:gridCol>
                <a:gridCol w="4729336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  <a:gridCol w="805250">
                  <a:extLst>
                    <a:ext uri="{9D8B030D-6E8A-4147-A177-3AD203B41FA5}">
                      <a16:colId xmlns:a16="http://schemas.microsoft.com/office/drawing/2014/main" val="2726082754"/>
                    </a:ext>
                  </a:extLst>
                </a:gridCol>
              </a:tblGrid>
              <a:tr h="541596"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dirty="0">
                          <a:latin typeface="Alexandria" pitchFamily="2" charset="-78"/>
                          <a:cs typeface="Alexandria" pitchFamily="2" charset="-78"/>
                        </a:rPr>
                        <a:t>المرجعية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The Reference</a:t>
                      </a:r>
                      <a:r>
                        <a:rPr lang="ar-SA" sz="11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 dirty="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dirty="0">
                          <a:latin typeface="Alexandria" pitchFamily="2" charset="-78"/>
                          <a:cs typeface="Alexandria" pitchFamily="2" charset="-78"/>
                        </a:rPr>
                        <a:t> منظور التشجير المستخدم في المشروع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Render of Vegetation Used in the Project</a:t>
                      </a:r>
                      <a:r>
                        <a:rPr lang="ar-SA" sz="1100" b="0" kern="1200" dirty="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 dirty="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 اسم النوع التشجير المستخدم في المشروع</a:t>
                      </a:r>
                    </a:p>
                    <a:p>
                      <a:pPr marL="0" marR="0" lvl="0" indent="0" algn="ctr" defTabSz="128016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(</a:t>
                      </a:r>
                      <a:r>
                        <a:rPr lang="en-US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Name of Vegetation Type Used in the Project</a:t>
                      </a:r>
                      <a:r>
                        <a:rPr lang="ar-SA" sz="1100" b="0" kern="1200">
                          <a:solidFill>
                            <a:schemeClr val="lt1"/>
                          </a:solidFill>
                          <a:latin typeface="Alexandria Light" pitchFamily="2" charset="-78"/>
                          <a:ea typeface="+mn-ea"/>
                          <a:cs typeface="Alexandria Light" pitchFamily="2" charset="-78"/>
                        </a:rPr>
                        <a:t>)</a:t>
                      </a:r>
                      <a:endParaRPr lang="en-US" sz="1100" b="0" kern="1200">
                        <a:solidFill>
                          <a:schemeClr val="lt1"/>
                        </a:solidFill>
                        <a:latin typeface="Alexandria Light" pitchFamily="2" charset="-78"/>
                        <a:ea typeface="+mn-ea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ar-SA" sz="12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1842547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>
                        <a:solidFill>
                          <a:srgbClr val="000000"/>
                        </a:solidFill>
                        <a:latin typeface="+mn-lt"/>
                        <a:cs typeface="+mn-cs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1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1821789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kern="120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ar-SA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/>
                        <a:t>2</a:t>
                      </a:r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548786"/>
                  </a:ext>
                </a:extLst>
              </a:tr>
              <a:tr h="1821789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 dirty="0"/>
                        <a:t>3</a:t>
                      </a:r>
                      <a:endParaRPr lang="en-US" sz="1100" dirty="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907682"/>
                  </a:ext>
                </a:extLst>
              </a:tr>
            </a:tbl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6BF42D51-E9BC-9F89-6A7F-0A488FA58146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F886F37-38E5-D8CE-CA32-C9973FCD77BE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632D0CE-12E7-C549-E860-1DEC4DB99BC6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 dirty="0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جميع أنواع التشجير من المراجع المعتمدة 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EF148DD-F7C0-FC53-2E0C-44763840B112}"/>
                </a:ext>
              </a:extLst>
            </p:cNvPr>
            <p:cNvSpPr txBox="1"/>
            <p:nvPr/>
          </p:nvSpPr>
          <p:spPr>
            <a:xfrm>
              <a:off x="704666" y="8694911"/>
              <a:ext cx="841834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 dirty="0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Attach all types of planting from approved references,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5A42E78-3DC7-076D-1ACC-9C64CB889ABA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8.1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5559D1-A58C-FB60-C366-E0A8090015D5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8.1</a:t>
            </a:r>
          </a:p>
        </p:txBody>
      </p:sp>
      <p:sp>
        <p:nvSpPr>
          <p:cNvPr id="19" name="Picture Placeholder 1">
            <a:extLst>
              <a:ext uri="{FF2B5EF4-FFF2-40B4-BE49-F238E27FC236}">
                <a16:creationId xmlns:a16="http://schemas.microsoft.com/office/drawing/2014/main" id="{0A654978-B430-AE98-02D6-5CE9EE3EA9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27232" y="2966908"/>
            <a:ext cx="1780672" cy="1659414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Picture Placeholder 1">
            <a:extLst>
              <a:ext uri="{FF2B5EF4-FFF2-40B4-BE49-F238E27FC236}">
                <a16:creationId xmlns:a16="http://schemas.microsoft.com/office/drawing/2014/main" id="{1EBD0678-E4A4-D571-6318-94D816475C9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27232" y="4800600"/>
            <a:ext cx="1780672" cy="1659414"/>
          </a:xfrm>
        </p:spPr>
        <p:txBody>
          <a:bodyPr/>
          <a:lstStyle/>
          <a:p>
            <a:endParaRPr lang="en-US"/>
          </a:p>
        </p:txBody>
      </p:sp>
      <p:sp>
        <p:nvSpPr>
          <p:cNvPr id="21" name="Picture Placeholder 1">
            <a:extLst>
              <a:ext uri="{FF2B5EF4-FFF2-40B4-BE49-F238E27FC236}">
                <a16:creationId xmlns:a16="http://schemas.microsoft.com/office/drawing/2014/main" id="{629FEF5D-CA5C-876D-4BF5-8F9E45F215E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27232" y="6634246"/>
            <a:ext cx="1780672" cy="1659414"/>
          </a:xfrm>
        </p:spPr>
        <p:txBody>
          <a:bodyPr/>
          <a:lstStyle/>
          <a:p>
            <a:endParaRPr lang="en-US"/>
          </a:p>
        </p:txBody>
      </p:sp>
      <p:sp>
        <p:nvSpPr>
          <p:cNvPr id="22" name="Text Placeholder 26">
            <a:extLst>
              <a:ext uri="{FF2B5EF4-FFF2-40B4-BE49-F238E27FC236}">
                <a16:creationId xmlns:a16="http://schemas.microsoft.com/office/drawing/2014/main" id="{8E584A75-32C7-9613-F81E-834C358D010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206914" y="2962769"/>
            <a:ext cx="4403725" cy="1573136"/>
          </a:xfrm>
        </p:spPr>
        <p:txBody>
          <a:bodyPr anchor="ctr">
            <a:noAutofit/>
          </a:bodyPr>
          <a:lstStyle>
            <a:lvl1pPr algn="ctr" rtl="1">
              <a:buNone/>
              <a:defRPr sz="1800">
                <a:latin typeface="Alexandria Light" pitchFamily="2" charset="-78"/>
                <a:cs typeface="Alexandria Light" pitchFamily="2" charset="-78"/>
              </a:defRPr>
            </a:lvl1pPr>
            <a:lvl2pPr algn="r" rtl="1">
              <a:buNone/>
              <a:defRPr sz="1000"/>
            </a:lvl2pPr>
            <a:lvl3pPr algn="r" rtl="1">
              <a:buNone/>
              <a:defRPr sz="1000"/>
            </a:lvl3pPr>
            <a:lvl4pPr algn="r" rtl="1">
              <a:buNone/>
              <a:defRPr sz="1000"/>
            </a:lvl4pPr>
            <a:lvl5pPr algn="r" rtl="1">
              <a:buNone/>
              <a:defRPr sz="1000"/>
            </a:lvl5pPr>
          </a:lstStyle>
          <a:p>
            <a:pPr lvl="0"/>
            <a:endParaRPr lang="en-US" dirty="0"/>
          </a:p>
        </p:txBody>
      </p:sp>
      <p:sp>
        <p:nvSpPr>
          <p:cNvPr id="23" name="Text Placeholder 26">
            <a:extLst>
              <a:ext uri="{FF2B5EF4-FFF2-40B4-BE49-F238E27FC236}">
                <a16:creationId xmlns:a16="http://schemas.microsoft.com/office/drawing/2014/main" id="{77719C43-39A4-B20E-53D1-CAF7E77A2A0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206914" y="4843739"/>
            <a:ext cx="4403725" cy="1573136"/>
          </a:xfrm>
        </p:spPr>
        <p:txBody>
          <a:bodyPr anchor="ctr">
            <a:noAutofit/>
          </a:bodyPr>
          <a:lstStyle>
            <a:lvl1pPr algn="ctr" rtl="1">
              <a:buNone/>
              <a:defRPr sz="1800">
                <a:latin typeface="Alexandria Light" pitchFamily="2" charset="-78"/>
                <a:cs typeface="Alexandria Light" pitchFamily="2" charset="-78"/>
              </a:defRPr>
            </a:lvl1pPr>
            <a:lvl2pPr algn="r" rtl="1">
              <a:buNone/>
              <a:defRPr sz="1000"/>
            </a:lvl2pPr>
            <a:lvl3pPr algn="r" rtl="1">
              <a:buNone/>
              <a:defRPr sz="1000"/>
            </a:lvl3pPr>
            <a:lvl4pPr algn="r" rtl="1">
              <a:buNone/>
              <a:defRPr sz="1000"/>
            </a:lvl4pPr>
            <a:lvl5pPr algn="r" rtl="1">
              <a:buNone/>
              <a:defRPr sz="1000"/>
            </a:lvl5pPr>
          </a:lstStyle>
          <a:p>
            <a:pPr lvl="0"/>
            <a:endParaRPr lang="en-US" dirty="0"/>
          </a:p>
        </p:txBody>
      </p:sp>
      <p:sp>
        <p:nvSpPr>
          <p:cNvPr id="24" name="Text Placeholder 26">
            <a:extLst>
              <a:ext uri="{FF2B5EF4-FFF2-40B4-BE49-F238E27FC236}">
                <a16:creationId xmlns:a16="http://schemas.microsoft.com/office/drawing/2014/main" id="{59BC0941-BE3E-C0B0-2381-37A917FA047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06914" y="6673458"/>
            <a:ext cx="4403725" cy="1573136"/>
          </a:xfrm>
        </p:spPr>
        <p:txBody>
          <a:bodyPr anchor="ctr">
            <a:noAutofit/>
          </a:bodyPr>
          <a:lstStyle>
            <a:lvl1pPr algn="ctr" rtl="1">
              <a:buNone/>
              <a:defRPr sz="1800">
                <a:latin typeface="Alexandria Light" pitchFamily="2" charset="-78"/>
                <a:cs typeface="Alexandria Light" pitchFamily="2" charset="-78"/>
              </a:defRPr>
            </a:lvl1pPr>
            <a:lvl2pPr algn="r" rtl="1">
              <a:buNone/>
              <a:defRPr sz="1000"/>
            </a:lvl2pPr>
            <a:lvl3pPr algn="r" rtl="1">
              <a:buNone/>
              <a:defRPr sz="1000"/>
            </a:lvl3pPr>
            <a:lvl4pPr algn="r" rtl="1">
              <a:buNone/>
              <a:defRPr sz="1000"/>
            </a:lvl4pPr>
            <a:lvl5pPr algn="r" rtl="1">
              <a:buNone/>
              <a:defRPr sz="1000"/>
            </a:lvl5pPr>
          </a:lstStyle>
          <a:p>
            <a:pPr lvl="0"/>
            <a:endParaRPr lang="en-US" dirty="0"/>
          </a:p>
        </p:txBody>
      </p:sp>
      <p:sp>
        <p:nvSpPr>
          <p:cNvPr id="25" name="Text Placeholder 26">
            <a:extLst>
              <a:ext uri="{FF2B5EF4-FFF2-40B4-BE49-F238E27FC236}">
                <a16:creationId xmlns:a16="http://schemas.microsoft.com/office/drawing/2014/main" id="{24BE7C31-94E2-A4FD-2067-FDB8E850351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0745086" y="2962769"/>
            <a:ext cx="4403725" cy="1573136"/>
          </a:xfrm>
        </p:spPr>
        <p:txBody>
          <a:bodyPr anchor="ctr">
            <a:noAutofit/>
          </a:bodyPr>
          <a:lstStyle>
            <a:lvl1pPr algn="ctr" rtl="1">
              <a:buNone/>
              <a:defRPr sz="1800">
                <a:latin typeface="Alexandria Light" pitchFamily="2" charset="-78"/>
                <a:cs typeface="Alexandria Light" pitchFamily="2" charset="-78"/>
              </a:defRPr>
            </a:lvl1pPr>
            <a:lvl2pPr algn="r" rtl="1">
              <a:buNone/>
              <a:defRPr sz="1000"/>
            </a:lvl2pPr>
            <a:lvl3pPr algn="r" rtl="1">
              <a:buNone/>
              <a:defRPr sz="1000"/>
            </a:lvl3pPr>
            <a:lvl4pPr algn="r" rtl="1">
              <a:buNone/>
              <a:defRPr sz="1000"/>
            </a:lvl4pPr>
            <a:lvl5pPr algn="r" rtl="1">
              <a:buNone/>
              <a:defRPr sz="1000"/>
            </a:lvl5pPr>
          </a:lstStyle>
          <a:p>
            <a:pPr lvl="0"/>
            <a:endParaRPr lang="en-US" dirty="0"/>
          </a:p>
        </p:txBody>
      </p:sp>
      <p:sp>
        <p:nvSpPr>
          <p:cNvPr id="26" name="Text Placeholder 26">
            <a:extLst>
              <a:ext uri="{FF2B5EF4-FFF2-40B4-BE49-F238E27FC236}">
                <a16:creationId xmlns:a16="http://schemas.microsoft.com/office/drawing/2014/main" id="{4F35F63F-47B8-C65F-FB73-AA9CA3F707F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0745086" y="4843739"/>
            <a:ext cx="4403725" cy="1573136"/>
          </a:xfrm>
        </p:spPr>
        <p:txBody>
          <a:bodyPr anchor="ctr">
            <a:noAutofit/>
          </a:bodyPr>
          <a:lstStyle>
            <a:lvl1pPr algn="ctr" rtl="1">
              <a:buNone/>
              <a:defRPr sz="1800">
                <a:latin typeface="Alexandria Light" pitchFamily="2" charset="-78"/>
                <a:cs typeface="Alexandria Light" pitchFamily="2" charset="-78"/>
              </a:defRPr>
            </a:lvl1pPr>
            <a:lvl2pPr algn="r" rtl="1">
              <a:buNone/>
              <a:defRPr sz="1000"/>
            </a:lvl2pPr>
            <a:lvl3pPr algn="r" rtl="1">
              <a:buNone/>
              <a:defRPr sz="1000"/>
            </a:lvl3pPr>
            <a:lvl4pPr algn="r" rtl="1">
              <a:buNone/>
              <a:defRPr sz="1000"/>
            </a:lvl4pPr>
            <a:lvl5pPr algn="r" rtl="1">
              <a:buNone/>
              <a:defRPr sz="1000"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181E84C3-CDAE-6E97-ACCC-F7116C5AEFA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745086" y="6673458"/>
            <a:ext cx="4403725" cy="1573136"/>
          </a:xfrm>
        </p:spPr>
        <p:txBody>
          <a:bodyPr anchor="ctr">
            <a:noAutofit/>
          </a:bodyPr>
          <a:lstStyle>
            <a:lvl1pPr algn="ctr" rtl="1">
              <a:buNone/>
              <a:defRPr sz="1800">
                <a:latin typeface="Alexandria Light" pitchFamily="2" charset="-78"/>
                <a:cs typeface="Alexandria Light" pitchFamily="2" charset="-78"/>
              </a:defRPr>
            </a:lvl1pPr>
            <a:lvl2pPr algn="r" rtl="1">
              <a:buNone/>
              <a:defRPr sz="1000"/>
            </a:lvl2pPr>
            <a:lvl3pPr algn="r" rtl="1">
              <a:buNone/>
              <a:defRPr sz="1000"/>
            </a:lvl3pPr>
            <a:lvl4pPr algn="r" rtl="1">
              <a:buNone/>
              <a:defRPr sz="1000"/>
            </a:lvl4pPr>
            <a:lvl5pPr algn="r" rtl="1">
              <a:buNone/>
              <a:defRPr sz="1000"/>
            </a:lvl5pPr>
          </a:lstStyle>
          <a:p>
            <a:pPr lvl="0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87BA349-2250-0933-DA44-6C5E81F7E4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9645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8209D24-B532-F91E-80FC-66396EFE716B}"/>
              </a:ext>
            </a:extLst>
          </p:cNvPr>
          <p:cNvSpPr txBox="1"/>
          <p:nvPr userDrawn="1"/>
        </p:nvSpPr>
        <p:spPr>
          <a:xfrm>
            <a:off x="7678058" y="1226106"/>
            <a:ext cx="8814320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لوحة الإضاءة و اثاث الشوارع و اللوحات الارشادية </a:t>
            </a:r>
          </a:p>
          <a:p>
            <a:pPr algn="r" rtl="1">
              <a:lnSpc>
                <a:spcPct val="150000"/>
              </a:lnSpc>
            </a:pPr>
            <a:r>
              <a:rPr lang="ar-SA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مناظير توضح الإضاءة، وأثاث الشوارع، واللوحات الإرشادية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ar-SA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مع شرح خصائصها 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32C46C4-D199-69B6-86D3-B6E7A0896CDD}"/>
              </a:ext>
            </a:extLst>
          </p:cNvPr>
          <p:cNvGrpSpPr/>
          <p:nvPr userDrawn="1"/>
        </p:nvGrpSpPr>
        <p:grpSpPr>
          <a:xfrm>
            <a:off x="359345" y="989258"/>
            <a:ext cx="16350111" cy="317587"/>
            <a:chOff x="287558" y="989258"/>
            <a:chExt cx="16350111" cy="3175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7F5932C-B527-3FF6-F074-AE4E47380641}"/>
                </a:ext>
              </a:extLst>
            </p:cNvPr>
            <p:cNvSpPr txBox="1"/>
            <p:nvPr/>
          </p:nvSpPr>
          <p:spPr>
            <a:xfrm>
              <a:off x="13909433" y="989258"/>
              <a:ext cx="2728236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justLow" rtl="1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8"/>
              </a:pP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عناصر الموقع العام |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CF45F04-5B37-F348-A052-E342B3B7BF61}"/>
                </a:ext>
              </a:extLst>
            </p:cNvPr>
            <p:cNvSpPr txBox="1"/>
            <p:nvPr/>
          </p:nvSpPr>
          <p:spPr>
            <a:xfrm>
              <a:off x="287558" y="989258"/>
              <a:ext cx="4404673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8"/>
              </a:pP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Site Plan Elements </a:t>
              </a: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|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D8E39A7C-536B-2FE7-07CF-FB92835D9F7A}"/>
              </a:ext>
            </a:extLst>
          </p:cNvPr>
          <p:cNvSpPr txBox="1"/>
          <p:nvPr userDrawn="1"/>
        </p:nvSpPr>
        <p:spPr>
          <a:xfrm>
            <a:off x="576424" y="1226106"/>
            <a:ext cx="6871857" cy="50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 dirty="0">
                <a:solidFill>
                  <a:srgbClr val="436B75"/>
                </a:solidFill>
                <a:latin typeface="Alexandria" pitchFamily="2" charset="-78"/>
                <a:cs typeface="Alexandria" pitchFamily="2" charset="-78"/>
              </a:rPr>
              <a:t>Lighting, Street Furniture, and Directional Signage</a:t>
            </a:r>
            <a:endParaRPr lang="ar-SA" sz="1000" b="1" dirty="0">
              <a:solidFill>
                <a:srgbClr val="436B75"/>
              </a:solidFill>
              <a:latin typeface="Alexandria" pitchFamily="2" charset="-78"/>
              <a:cs typeface="Alexandria" pitchFamily="2" charset="-78"/>
            </a:endParaRPr>
          </a:p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Showing the lighting, street furniture, and signage</a:t>
            </a:r>
            <a:r>
              <a:rPr lang="ar-SA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Alexandria" pitchFamily="2" charset="-78"/>
                <a:cs typeface="Alexandria" pitchFamily="2" charset="-78"/>
              </a:rPr>
              <a:t>with Characteristics of the elements used</a:t>
            </a:r>
            <a:endParaRPr lang="ar-SA" sz="900" dirty="0">
              <a:solidFill>
                <a:schemeClr val="bg1">
                  <a:lumMod val="65000"/>
                </a:schemeClr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D43AA1-CD6F-9E09-8467-7078B9D91939}"/>
              </a:ext>
            </a:extLst>
          </p:cNvPr>
          <p:cNvSpPr/>
          <p:nvPr userDrawn="1"/>
        </p:nvSpPr>
        <p:spPr>
          <a:xfrm>
            <a:off x="576425" y="1982849"/>
            <a:ext cx="15915952" cy="7108899"/>
          </a:xfrm>
          <a:prstGeom prst="rect">
            <a:avLst/>
          </a:prstGeom>
          <a:noFill/>
          <a:ln w="28575">
            <a:solidFill>
              <a:srgbClr val="9DBF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8EE150F-47F2-9BAF-51D3-8D89431BC6E2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313038540"/>
              </p:ext>
            </p:extLst>
          </p:nvPr>
        </p:nvGraphicFramePr>
        <p:xfrm>
          <a:off x="1070187" y="2347369"/>
          <a:ext cx="14993258" cy="6028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9336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4729336">
                  <a:extLst>
                    <a:ext uri="{9D8B030D-6E8A-4147-A177-3AD203B41FA5}">
                      <a16:colId xmlns:a16="http://schemas.microsoft.com/office/drawing/2014/main" val="2635440329"/>
                    </a:ext>
                  </a:extLst>
                </a:gridCol>
                <a:gridCol w="4729336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  <a:gridCol w="805250">
                  <a:extLst>
                    <a:ext uri="{9D8B030D-6E8A-4147-A177-3AD203B41FA5}">
                      <a16:colId xmlns:a16="http://schemas.microsoft.com/office/drawing/2014/main" val="2726082754"/>
                    </a:ext>
                  </a:extLst>
                </a:gridCol>
              </a:tblGrid>
              <a:tr h="602991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100" dirty="0">
                          <a:latin typeface="Alexandria" pitchFamily="2" charset="-78"/>
                          <a:cs typeface="Alexandria" pitchFamily="2" charset="-78"/>
                        </a:rPr>
                        <a:t>خصائص العنصر المستخدم في المشروع </a:t>
                      </a:r>
                      <a:r>
                        <a:rPr lang="ar-SA" sz="1200" dirty="0">
                          <a:latin typeface="Alexandria" pitchFamily="2" charset="-78"/>
                          <a:cs typeface="Alexandria" pitchFamily="2" charset="-78"/>
                        </a:rPr>
                        <a:t>(اللون، الشدة، المادة )</a:t>
                      </a: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Characteristics of the element used in the project</a:t>
                      </a:r>
                      <a:r>
                        <a:rPr lang="ar-SA" sz="1100" dirty="0"/>
                        <a:t> </a:t>
                      </a:r>
                      <a:r>
                        <a:rPr lang="en-US" sz="1100" dirty="0"/>
                        <a:t>(Color, Intensity, Material)</a:t>
                      </a:r>
                      <a:endParaRPr lang="en-US" sz="1100" b="0" dirty="0"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lexandria" pitchFamily="2" charset="-78"/>
                          <a:cs typeface="Alexandria" pitchFamily="2" charset="-78"/>
                        </a:rPr>
                        <a:t> </a:t>
                      </a:r>
                      <a:r>
                        <a:rPr lang="ar-SA" sz="1100" dirty="0">
                          <a:latin typeface="Alexandria" pitchFamily="2" charset="-78"/>
                          <a:cs typeface="Alexandria" pitchFamily="2" charset="-78"/>
                        </a:rPr>
                        <a:t>منظور  العنصر المستخدم في المشروع </a:t>
                      </a:r>
                      <a:endParaRPr lang="ar-SA" sz="700" dirty="0">
                        <a:latin typeface="Alexandria" pitchFamily="2" charset="-78"/>
                        <a:cs typeface="Alexandria" pitchFamily="2" charset="-78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Render of the element used in the project</a:t>
                      </a:r>
                      <a:endParaRPr lang="en-US" sz="1100" b="0" dirty="0"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SA" sz="1100">
                          <a:latin typeface="Alexandria" pitchFamily="2" charset="-78"/>
                          <a:cs typeface="Alexandria" pitchFamily="2" charset="-78"/>
                        </a:rPr>
                        <a:t>العناصر المستخدمة في المشروع</a:t>
                      </a:r>
                    </a:p>
                    <a:p>
                      <a:pPr algn="ctr"/>
                      <a:r>
                        <a:rPr lang="en-US" sz="1100"/>
                        <a:t>Elements used in the project</a:t>
                      </a:r>
                      <a:endParaRPr lang="en-US" sz="1100" b="0"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ar-SA" sz="12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EA7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88474"/>
                  </a:ext>
                </a:extLst>
              </a:tr>
              <a:tr h="135618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dirty="0">
                        <a:solidFill>
                          <a:srgbClr val="000000"/>
                        </a:solidFill>
                        <a:latin typeface="+mn-lt"/>
                        <a:cs typeface="+mn-cs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ar-SA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 dirty="0"/>
                        <a:t>1</a:t>
                      </a:r>
                      <a:endParaRPr lang="en-US" sz="1100" dirty="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135618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kern="120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ar-SA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 dirty="0"/>
                        <a:t>2</a:t>
                      </a:r>
                      <a:endParaRPr lang="en-US" sz="1100" dirty="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548786"/>
                  </a:ext>
                </a:extLst>
              </a:tr>
              <a:tr h="135618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kern="120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ar-SA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 dirty="0"/>
                        <a:t>3</a:t>
                      </a:r>
                      <a:endParaRPr lang="en-US" sz="1100" dirty="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9758322"/>
                  </a:ext>
                </a:extLst>
              </a:tr>
              <a:tr h="135618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100" dirty="0"/>
                        <a:t>4</a:t>
                      </a:r>
                      <a:endParaRPr lang="en-US" sz="1100" dirty="0"/>
                    </a:p>
                  </a:txBody>
                  <a:tcPr marL="86011" marR="86011" marT="43006" marB="43006" anchor="ctr">
                    <a:lnL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E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907682"/>
                  </a:ext>
                </a:extLst>
              </a:tr>
            </a:tbl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C0FBCDD0-AFF4-F215-1F98-B5ECA3474323}"/>
              </a:ext>
            </a:extLst>
          </p:cNvPr>
          <p:cNvGrpSpPr/>
          <p:nvPr userDrawn="1"/>
        </p:nvGrpSpPr>
        <p:grpSpPr>
          <a:xfrm>
            <a:off x="689563" y="8631673"/>
            <a:ext cx="15689674" cy="324848"/>
            <a:chOff x="704666" y="8631673"/>
            <a:chExt cx="15689674" cy="324848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17E46E1-3803-9597-FA0F-E538EA033767}"/>
                </a:ext>
              </a:extLst>
            </p:cNvPr>
            <p:cNvCxnSpPr>
              <a:cxnSpLocks/>
            </p:cNvCxnSpPr>
            <p:nvPr/>
          </p:nvCxnSpPr>
          <p:spPr>
            <a:xfrm>
              <a:off x="777651" y="8631673"/>
              <a:ext cx="15513499" cy="0"/>
            </a:xfrm>
            <a:prstGeom prst="line">
              <a:avLst/>
            </a:prstGeom>
            <a:ln w="28575">
              <a:solidFill>
                <a:srgbClr val="486F7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FFF4B17-6DF1-7748-7D21-BB32C83CCECF}"/>
                </a:ext>
              </a:extLst>
            </p:cNvPr>
            <p:cNvSpPr txBox="1"/>
            <p:nvPr/>
          </p:nvSpPr>
          <p:spPr>
            <a:xfrm>
              <a:off x="8854304" y="8694911"/>
              <a:ext cx="754003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Low" rtl="1">
                <a:spcBef>
                  <a:spcPts val="646"/>
                </a:spcBef>
              </a:pPr>
              <a:r>
                <a:rPr lang="ar-SA" sz="1100" b="1" dirty="0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متطلبات الارفاق | </a:t>
              </a:r>
              <a:r>
                <a:rPr lang="ar-SA" sz="1100" dirty="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يتم ارفاق أنواع العناصر وخصائصها، مع صورة لكل نوع، وبيان خصائصها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7CCA264-D162-5A1A-924E-F4EBA0850E94}"/>
                </a:ext>
              </a:extLst>
            </p:cNvPr>
            <p:cNvSpPr txBox="1"/>
            <p:nvPr/>
          </p:nvSpPr>
          <p:spPr>
            <a:xfrm>
              <a:off x="704666" y="8694911"/>
              <a:ext cx="9889537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46"/>
                </a:spcBef>
              </a:pPr>
              <a:r>
                <a:rPr lang="en-US" sz="1100" b="1">
                  <a:solidFill>
                    <a:srgbClr val="D29440"/>
                  </a:solidFill>
                  <a:latin typeface="Alexandria ExtraBold" pitchFamily="2" charset="-78"/>
                  <a:cs typeface="Alexandria ExtraBold" pitchFamily="2" charset="-78"/>
                </a:rPr>
                <a:t>Upload Requirements | </a:t>
              </a:r>
              <a:r>
                <a:rPr lang="en-US" sz="1100">
                  <a:solidFill>
                    <a:srgbClr val="D29440"/>
                  </a:solidFill>
                  <a:latin typeface="Alexandria Light" pitchFamily="2" charset="-78"/>
                  <a:cs typeface="Alexandria Light" pitchFamily="2" charset="-78"/>
                </a:rPr>
                <a:t>Displaying element types and their characteristics, with an image for each type and a statement of their properties.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1F7801D-4803-58EC-33C4-399573C460FA}"/>
              </a:ext>
            </a:extLst>
          </p:cNvPr>
          <p:cNvSpPr txBox="1"/>
          <p:nvPr userDrawn="1"/>
        </p:nvSpPr>
        <p:spPr>
          <a:xfrm>
            <a:off x="16151401" y="1292890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8.2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146879-16ED-FCDA-77EB-31801DF7DC5C}"/>
              </a:ext>
            </a:extLst>
          </p:cNvPr>
          <p:cNvSpPr txBox="1"/>
          <p:nvPr userDrawn="1"/>
        </p:nvSpPr>
        <p:spPr>
          <a:xfrm>
            <a:off x="127963" y="1274009"/>
            <a:ext cx="570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 rtl="1">
              <a:lnSpc>
                <a:spcPct val="200000"/>
              </a:lnSpc>
              <a:defRPr sz="1200">
                <a:solidFill>
                  <a:srgbClr val="104862"/>
                </a:solidFill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436B75"/>
                </a:solidFill>
                <a:effectLst/>
                <a:uLnTx/>
                <a:uFillTx/>
                <a:latin typeface="Alexandria" pitchFamily="2" charset="-78"/>
                <a:ea typeface="+mn-ea"/>
                <a:cs typeface="Alexandria" pitchFamily="2" charset="-78"/>
                <a:sym typeface="Trebuchet MS" panose="020B0603020202020204" pitchFamily="34" charset="0"/>
              </a:rPr>
              <a:t>8.2</a:t>
            </a:r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5C84DF6A-CBC8-00E9-0C8C-75CCF0AEADC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05932" y="3019926"/>
            <a:ext cx="1780672" cy="1155032"/>
          </a:xfrm>
        </p:spPr>
        <p:txBody>
          <a:bodyPr/>
          <a:lstStyle/>
          <a:p>
            <a:endParaRPr lang="en-US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28FFAB97-FF3B-8612-0B6C-5A2F8E648BC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05932" y="4382266"/>
            <a:ext cx="1780672" cy="1155032"/>
          </a:xfrm>
        </p:spPr>
        <p:txBody>
          <a:bodyPr/>
          <a:lstStyle/>
          <a:p>
            <a:endParaRPr lang="en-US"/>
          </a:p>
        </p:txBody>
      </p:sp>
      <p:sp>
        <p:nvSpPr>
          <p:cNvPr id="22" name="Picture Placeholder 3">
            <a:extLst>
              <a:ext uri="{FF2B5EF4-FFF2-40B4-BE49-F238E27FC236}">
                <a16:creationId xmlns:a16="http://schemas.microsoft.com/office/drawing/2014/main" id="{F0CF586B-8C5A-8FCA-E5E8-12CA12A8CF5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405932" y="5744606"/>
            <a:ext cx="1780672" cy="1155032"/>
          </a:xfrm>
        </p:spPr>
        <p:txBody>
          <a:bodyPr/>
          <a:lstStyle/>
          <a:p>
            <a:endParaRPr lang="en-US"/>
          </a:p>
        </p:txBody>
      </p:sp>
      <p:sp>
        <p:nvSpPr>
          <p:cNvPr id="23" name="Picture Placeholder 3">
            <a:extLst>
              <a:ext uri="{FF2B5EF4-FFF2-40B4-BE49-F238E27FC236}">
                <a16:creationId xmlns:a16="http://schemas.microsoft.com/office/drawing/2014/main" id="{4A751643-3C1E-34CC-F727-56961AEA63D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5932" y="7106946"/>
            <a:ext cx="1780672" cy="1155032"/>
          </a:xfrm>
        </p:spPr>
        <p:txBody>
          <a:bodyPr/>
          <a:lstStyle/>
          <a:p>
            <a:endParaRPr lang="en-US"/>
          </a:p>
        </p:txBody>
      </p:sp>
      <p:sp>
        <p:nvSpPr>
          <p:cNvPr id="24" name="Text Placeholder 26">
            <a:extLst>
              <a:ext uri="{FF2B5EF4-FFF2-40B4-BE49-F238E27FC236}">
                <a16:creationId xmlns:a16="http://schemas.microsoft.com/office/drawing/2014/main" id="{A118ACFC-1EBA-16F2-D960-F8933CF131B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206914" y="3019926"/>
            <a:ext cx="4403725" cy="1155032"/>
          </a:xfrm>
        </p:spPr>
        <p:txBody>
          <a:bodyPr anchor="ctr">
            <a:noAutofit/>
          </a:bodyPr>
          <a:lstStyle>
            <a:lvl1pPr algn="ctr" rtl="1">
              <a:buNone/>
              <a:defRPr sz="1600">
                <a:latin typeface="Alexandria Light" pitchFamily="2" charset="-78"/>
                <a:cs typeface="Alexandria Light" pitchFamily="2" charset="-78"/>
              </a:defRPr>
            </a:lvl1pPr>
            <a:lvl2pPr algn="r" rtl="1">
              <a:buNone/>
              <a:defRPr sz="1000"/>
            </a:lvl2pPr>
            <a:lvl3pPr algn="r" rtl="1">
              <a:buNone/>
              <a:defRPr sz="1000"/>
            </a:lvl3pPr>
            <a:lvl4pPr algn="r" rtl="1">
              <a:buNone/>
              <a:defRPr sz="1000"/>
            </a:lvl4pPr>
            <a:lvl5pPr algn="r" rtl="1">
              <a:buNone/>
              <a:defRPr sz="1000"/>
            </a:lvl5pPr>
          </a:lstStyle>
          <a:p>
            <a:pPr lvl="0"/>
            <a:endParaRPr lang="en-US" dirty="0"/>
          </a:p>
        </p:txBody>
      </p:sp>
      <p:sp>
        <p:nvSpPr>
          <p:cNvPr id="25" name="Text Placeholder 26">
            <a:extLst>
              <a:ext uri="{FF2B5EF4-FFF2-40B4-BE49-F238E27FC236}">
                <a16:creationId xmlns:a16="http://schemas.microsoft.com/office/drawing/2014/main" id="{53791A5C-4026-F732-5369-BEA5833EA58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206914" y="4382266"/>
            <a:ext cx="4403725" cy="1155032"/>
          </a:xfrm>
        </p:spPr>
        <p:txBody>
          <a:bodyPr anchor="ctr">
            <a:noAutofit/>
          </a:bodyPr>
          <a:lstStyle>
            <a:lvl1pPr algn="ctr" rtl="1">
              <a:buNone/>
              <a:defRPr sz="1600">
                <a:latin typeface="Alexandria Light" pitchFamily="2" charset="-78"/>
                <a:cs typeface="Alexandria Light" pitchFamily="2" charset="-78"/>
              </a:defRPr>
            </a:lvl1pPr>
            <a:lvl2pPr algn="r" rtl="1">
              <a:buNone/>
              <a:defRPr sz="1000"/>
            </a:lvl2pPr>
            <a:lvl3pPr algn="r" rtl="1">
              <a:buNone/>
              <a:defRPr sz="1000"/>
            </a:lvl3pPr>
            <a:lvl4pPr algn="r" rtl="1">
              <a:buNone/>
              <a:defRPr sz="1000"/>
            </a:lvl4pPr>
            <a:lvl5pPr algn="r" rtl="1">
              <a:buNone/>
              <a:defRPr sz="1000"/>
            </a:lvl5pPr>
          </a:lstStyle>
          <a:p>
            <a:pPr lvl="0"/>
            <a:endParaRPr lang="en-US" dirty="0"/>
          </a:p>
        </p:txBody>
      </p:sp>
      <p:sp>
        <p:nvSpPr>
          <p:cNvPr id="26" name="Text Placeholder 26">
            <a:extLst>
              <a:ext uri="{FF2B5EF4-FFF2-40B4-BE49-F238E27FC236}">
                <a16:creationId xmlns:a16="http://schemas.microsoft.com/office/drawing/2014/main" id="{D14757B9-9E61-6325-327D-AB22711B9E9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06914" y="5744606"/>
            <a:ext cx="4403725" cy="1155032"/>
          </a:xfrm>
        </p:spPr>
        <p:txBody>
          <a:bodyPr anchor="ctr">
            <a:noAutofit/>
          </a:bodyPr>
          <a:lstStyle>
            <a:lvl1pPr algn="ctr" rtl="1">
              <a:buNone/>
              <a:defRPr sz="1600">
                <a:latin typeface="Alexandria Light" pitchFamily="2" charset="-78"/>
                <a:cs typeface="Alexandria Light" pitchFamily="2" charset="-78"/>
              </a:defRPr>
            </a:lvl1pPr>
            <a:lvl2pPr algn="r" rtl="1">
              <a:buNone/>
              <a:defRPr sz="1000"/>
            </a:lvl2pPr>
            <a:lvl3pPr algn="r" rtl="1">
              <a:buNone/>
              <a:defRPr sz="1000"/>
            </a:lvl3pPr>
            <a:lvl4pPr algn="r" rtl="1">
              <a:buNone/>
              <a:defRPr sz="1000"/>
            </a:lvl4pPr>
            <a:lvl5pPr algn="r" rtl="1">
              <a:buNone/>
              <a:defRPr sz="1000"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70DC7A79-3860-8DCF-33BE-440B1ACB161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206914" y="7106946"/>
            <a:ext cx="4403725" cy="1155032"/>
          </a:xfrm>
        </p:spPr>
        <p:txBody>
          <a:bodyPr anchor="ctr">
            <a:noAutofit/>
          </a:bodyPr>
          <a:lstStyle>
            <a:lvl1pPr algn="ctr" rtl="1">
              <a:buNone/>
              <a:defRPr sz="1600">
                <a:latin typeface="Alexandria Light" pitchFamily="2" charset="-78"/>
                <a:cs typeface="Alexandria Light" pitchFamily="2" charset="-78"/>
              </a:defRPr>
            </a:lvl1pPr>
            <a:lvl2pPr algn="r" rtl="1">
              <a:buNone/>
              <a:defRPr sz="1000"/>
            </a:lvl2pPr>
            <a:lvl3pPr algn="r" rtl="1">
              <a:buNone/>
              <a:defRPr sz="1000"/>
            </a:lvl3pPr>
            <a:lvl4pPr algn="r" rtl="1">
              <a:buNone/>
              <a:defRPr sz="1000"/>
            </a:lvl4pPr>
            <a:lvl5pPr algn="r" rtl="1">
              <a:buNone/>
              <a:defRPr sz="1000"/>
            </a:lvl5pPr>
          </a:lstStyle>
          <a:p>
            <a:pPr lvl="0"/>
            <a:endParaRPr lang="en-US" dirty="0"/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82888404-7988-B52C-F84C-306AD2244B2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0699830" y="3019926"/>
            <a:ext cx="4403725" cy="1155032"/>
          </a:xfrm>
        </p:spPr>
        <p:txBody>
          <a:bodyPr anchor="ctr">
            <a:noAutofit/>
          </a:bodyPr>
          <a:lstStyle>
            <a:lvl1pPr algn="ctr" rtl="1">
              <a:buNone/>
              <a:defRPr sz="1600">
                <a:latin typeface="Alexandria Light" pitchFamily="2" charset="-78"/>
                <a:cs typeface="Alexandria Light" pitchFamily="2" charset="-78"/>
              </a:defRPr>
            </a:lvl1pPr>
            <a:lvl2pPr algn="r" rtl="1">
              <a:buNone/>
              <a:defRPr sz="1000"/>
            </a:lvl2pPr>
            <a:lvl3pPr algn="r" rtl="1">
              <a:buNone/>
              <a:defRPr sz="1000"/>
            </a:lvl3pPr>
            <a:lvl4pPr algn="r" rtl="1">
              <a:buNone/>
              <a:defRPr sz="1000"/>
            </a:lvl4pPr>
            <a:lvl5pPr algn="r" rtl="1">
              <a:buNone/>
              <a:defRPr sz="1000"/>
            </a:lvl5pPr>
          </a:lstStyle>
          <a:p>
            <a:pPr lvl="0"/>
            <a:endParaRPr lang="en-US" dirty="0"/>
          </a:p>
        </p:txBody>
      </p:sp>
      <p:sp>
        <p:nvSpPr>
          <p:cNvPr id="29" name="Text Placeholder 26">
            <a:extLst>
              <a:ext uri="{FF2B5EF4-FFF2-40B4-BE49-F238E27FC236}">
                <a16:creationId xmlns:a16="http://schemas.microsoft.com/office/drawing/2014/main" id="{CE678DC3-393D-12E0-F880-6EAEC54CA2C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699830" y="4382266"/>
            <a:ext cx="4403725" cy="1155032"/>
          </a:xfrm>
        </p:spPr>
        <p:txBody>
          <a:bodyPr anchor="ctr">
            <a:noAutofit/>
          </a:bodyPr>
          <a:lstStyle>
            <a:lvl1pPr algn="ctr" rtl="1">
              <a:buNone/>
              <a:defRPr sz="1600">
                <a:latin typeface="Alexandria Light" pitchFamily="2" charset="-78"/>
                <a:cs typeface="Alexandria Light" pitchFamily="2" charset="-78"/>
              </a:defRPr>
            </a:lvl1pPr>
            <a:lvl2pPr algn="r" rtl="1">
              <a:buNone/>
              <a:defRPr sz="1000"/>
            </a:lvl2pPr>
            <a:lvl3pPr algn="r" rtl="1">
              <a:buNone/>
              <a:defRPr sz="1000"/>
            </a:lvl3pPr>
            <a:lvl4pPr algn="r" rtl="1">
              <a:buNone/>
              <a:defRPr sz="1000"/>
            </a:lvl4pPr>
            <a:lvl5pPr algn="r" rtl="1">
              <a:buNone/>
              <a:defRPr sz="1000"/>
            </a:lvl5pPr>
          </a:lstStyle>
          <a:p>
            <a:pPr lvl="0"/>
            <a:endParaRPr lang="en-US" dirty="0"/>
          </a:p>
        </p:txBody>
      </p:sp>
      <p:sp>
        <p:nvSpPr>
          <p:cNvPr id="33" name="Text Placeholder 26">
            <a:extLst>
              <a:ext uri="{FF2B5EF4-FFF2-40B4-BE49-F238E27FC236}">
                <a16:creationId xmlns:a16="http://schemas.microsoft.com/office/drawing/2014/main" id="{19353A94-BDC6-C3FF-359A-04A9FE98D1E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699830" y="5744606"/>
            <a:ext cx="4403725" cy="1155032"/>
          </a:xfrm>
        </p:spPr>
        <p:txBody>
          <a:bodyPr anchor="ctr">
            <a:noAutofit/>
          </a:bodyPr>
          <a:lstStyle>
            <a:lvl1pPr algn="ctr" rtl="1">
              <a:buNone/>
              <a:defRPr sz="1600">
                <a:latin typeface="Alexandria Light" pitchFamily="2" charset="-78"/>
                <a:cs typeface="Alexandria Light" pitchFamily="2" charset="-78"/>
              </a:defRPr>
            </a:lvl1pPr>
            <a:lvl2pPr algn="r" rtl="1">
              <a:buNone/>
              <a:defRPr sz="1000"/>
            </a:lvl2pPr>
            <a:lvl3pPr algn="r" rtl="1">
              <a:buNone/>
              <a:defRPr sz="1000"/>
            </a:lvl3pPr>
            <a:lvl4pPr algn="r" rtl="1">
              <a:buNone/>
              <a:defRPr sz="1000"/>
            </a:lvl4pPr>
            <a:lvl5pPr algn="r" rtl="1">
              <a:buNone/>
              <a:defRPr sz="1000"/>
            </a:lvl5pPr>
          </a:lstStyle>
          <a:p>
            <a:pPr lvl="0"/>
            <a:endParaRPr lang="en-US" dirty="0"/>
          </a:p>
        </p:txBody>
      </p:sp>
      <p:sp>
        <p:nvSpPr>
          <p:cNvPr id="34" name="Text Placeholder 26">
            <a:extLst>
              <a:ext uri="{FF2B5EF4-FFF2-40B4-BE49-F238E27FC236}">
                <a16:creationId xmlns:a16="http://schemas.microsoft.com/office/drawing/2014/main" id="{88541ECA-DB3E-85CE-FD54-B2EED6DB388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0699830" y="7106946"/>
            <a:ext cx="4403725" cy="1155032"/>
          </a:xfrm>
        </p:spPr>
        <p:txBody>
          <a:bodyPr anchor="ctr">
            <a:noAutofit/>
          </a:bodyPr>
          <a:lstStyle>
            <a:lvl1pPr algn="ctr" rtl="1">
              <a:buNone/>
              <a:defRPr sz="1600">
                <a:latin typeface="Alexandria Light" pitchFamily="2" charset="-78"/>
                <a:cs typeface="Alexandria Light" pitchFamily="2" charset="-78"/>
              </a:defRPr>
            </a:lvl1pPr>
            <a:lvl2pPr algn="r" rtl="1">
              <a:buNone/>
              <a:defRPr sz="1000"/>
            </a:lvl2pPr>
            <a:lvl3pPr algn="r" rtl="1">
              <a:buNone/>
              <a:defRPr sz="1000"/>
            </a:lvl3pPr>
            <a:lvl4pPr algn="r" rtl="1">
              <a:buNone/>
              <a:defRPr sz="1000"/>
            </a:lvl4pPr>
            <a:lvl5pPr algn="r" rtl="1">
              <a:buNone/>
              <a:defRPr sz="1000"/>
            </a:lvl5pPr>
          </a:lstStyle>
          <a:p>
            <a:pPr lvl="0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03EEDA7-97AD-7F0F-3A4E-2466087AB5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3165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A399787C-B55F-3761-ACE3-514727D83D01}"/>
              </a:ext>
            </a:extLst>
          </p:cNvPr>
          <p:cNvSpPr/>
          <p:nvPr userDrawn="1"/>
        </p:nvSpPr>
        <p:spPr>
          <a:xfrm rot="10800000">
            <a:off x="0" y="1"/>
            <a:ext cx="17068800" cy="824134"/>
          </a:xfrm>
          <a:prstGeom prst="round2SameRect">
            <a:avLst>
              <a:gd name="adj1" fmla="val 5419"/>
              <a:gd name="adj2" fmla="val 0"/>
            </a:avLst>
          </a:pr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605DF9C-C7B3-91D8-AA30-72375DEA6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21" y="137838"/>
            <a:ext cx="1110138" cy="489008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92CF8DCF-114E-5B14-9BC2-E05F341C9552}"/>
              </a:ext>
            </a:extLst>
          </p:cNvPr>
          <p:cNvGrpSpPr/>
          <p:nvPr userDrawn="1"/>
        </p:nvGrpSpPr>
        <p:grpSpPr>
          <a:xfrm>
            <a:off x="4993274" y="1917117"/>
            <a:ext cx="7082252" cy="2384091"/>
            <a:chOff x="4993274" y="2662998"/>
            <a:chExt cx="7082252" cy="2384091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003CA485-7FE9-1F0C-BA51-39D246306E2E}"/>
                </a:ext>
              </a:extLst>
            </p:cNvPr>
            <p:cNvSpPr/>
            <p:nvPr/>
          </p:nvSpPr>
          <p:spPr>
            <a:xfrm>
              <a:off x="8304115" y="2662998"/>
              <a:ext cx="460581" cy="426715"/>
            </a:xfrm>
            <a:prstGeom prst="roundRect">
              <a:avLst/>
            </a:prstGeom>
            <a:noFill/>
            <a:ln w="38100">
              <a:solidFill>
                <a:srgbClr val="436B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43">
                <a:latin typeface="DIN NEXT™ ARABIC REGULAR" panose="020B0503020203050203" pitchFamily="34" charset="-78"/>
                <a:cs typeface="DIN NEXT™ ARABIC REGULAR" panose="020B0503020203050203" pitchFamily="34" charset="-78"/>
              </a:endParaRPr>
            </a:p>
          </p:txBody>
        </p:sp>
        <p:sp>
          <p:nvSpPr>
            <p:cNvPr id="23" name="Text Placeholder 3">
              <a:extLst>
                <a:ext uri="{FF2B5EF4-FFF2-40B4-BE49-F238E27FC236}">
                  <a16:creationId xmlns:a16="http://schemas.microsoft.com/office/drawing/2014/main" id="{91541DF9-F249-D8A4-0484-038E188497E9}"/>
                </a:ext>
              </a:extLst>
            </p:cNvPr>
            <p:cNvSpPr txBox="1">
              <a:spLocks/>
            </p:cNvSpPr>
            <p:nvPr/>
          </p:nvSpPr>
          <p:spPr>
            <a:xfrm>
              <a:off x="4993274" y="3231716"/>
              <a:ext cx="7082252" cy="735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r" defTabSz="829544" rtl="1">
                <a:defRPr sz="2400">
                  <a:solidFill>
                    <a:srgbClr val="B78C57"/>
                  </a:solidFill>
                  <a:cs typeface="DIN Next LT Arabic Medium" panose="020B0503020203050203" pitchFamily="34" charset="-78"/>
                </a:defRPr>
              </a:lvl1pPr>
              <a:lvl2pPr marL="0" indent="0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FontTx/>
                <a:buNone/>
                <a:defRPr sz="1100" kern="1200">
                  <a:solidFill>
                    <a:srgbClr val="185F44"/>
                  </a:solidFill>
                  <a:latin typeface="+mn-lt"/>
                  <a:ea typeface="+mn-ea"/>
                  <a:cs typeface="+mn-cs"/>
                </a:defRPr>
              </a:lvl2pPr>
              <a:lvl3pPr marL="195955" indent="-195955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1"/>
                </a:buClr>
                <a:buFont typeface="Arial" panose="020B0604020202020204" pitchFamily="34" charset="0"/>
                <a:buChar char="—"/>
                <a:defRPr sz="1100" kern="1200">
                  <a:solidFill>
                    <a:srgbClr val="185F44"/>
                  </a:solidFill>
                  <a:latin typeface="+mn-lt"/>
                  <a:ea typeface="+mn-ea"/>
                  <a:cs typeface="+mn-cs"/>
                </a:defRPr>
              </a:lvl3pPr>
              <a:lvl4pPr marL="391910" indent="-130637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1"/>
                </a:buClr>
                <a:buFont typeface="Arial" panose="020B0604020202020204" pitchFamily="34" charset="0"/>
                <a:buChar char="-"/>
                <a:defRPr sz="1100" kern="1200">
                  <a:solidFill>
                    <a:srgbClr val="185F44"/>
                  </a:solidFill>
                  <a:latin typeface="+mn-lt"/>
                  <a:ea typeface="+mn-ea"/>
                  <a:cs typeface="+mn-cs"/>
                </a:defRPr>
              </a:lvl4pPr>
              <a:lvl5pPr marL="587866" indent="-195955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1"/>
                </a:buClr>
                <a:buFont typeface="Arial" panose="020B0604020202020204" pitchFamily="34" charset="0"/>
                <a:buChar char="—"/>
                <a:defRPr sz="1100" kern="1200" baseline="0">
                  <a:solidFill>
                    <a:srgbClr val="185F44"/>
                  </a:solidFill>
                  <a:latin typeface="+mn-lt"/>
                  <a:ea typeface="+mn-ea"/>
                  <a:cs typeface="+mn-cs"/>
                </a:defRPr>
              </a:lvl5pPr>
              <a:lvl6pPr marL="783821" indent="-130637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2"/>
                </a:buClr>
                <a:buFont typeface="Arial" panose="020B0604020202020204" pitchFamily="34" charset="0"/>
                <a:buChar char="-"/>
                <a:defRPr sz="136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1045094" indent="-261274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2"/>
                </a:buClr>
                <a:buFont typeface="Arial" panose="020B0604020202020204" pitchFamily="34" charset="0"/>
                <a:buChar char="—"/>
                <a:defRPr sz="136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1175731" indent="-130637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2"/>
                </a:buClr>
                <a:buFont typeface="Arial" panose="020B0604020202020204" pitchFamily="34" charset="0"/>
                <a:buChar char="-"/>
                <a:defRPr sz="136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3525561" indent="-207386" algn="r" defTabSz="829544" rtl="1" eaLnBrk="1" latinLnBrk="0" hangingPunct="1">
                <a:lnSpc>
                  <a:spcPct val="90000"/>
                </a:lnSpc>
                <a:spcBef>
                  <a:spcPts val="454"/>
                </a:spcBef>
                <a:buFont typeface="Arial" panose="020B0604020202020204" pitchFamily="34" charset="0"/>
                <a:buChar char="•"/>
                <a:defRPr sz="16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ar-SA" sz="1477" dirty="0">
                  <a:solidFill>
                    <a:schemeClr val="tx1"/>
                  </a:solidFill>
                  <a:latin typeface="Alexandria" pitchFamily="2" charset="-78"/>
                  <a:cs typeface="Alexandria" pitchFamily="2" charset="-78"/>
                </a:rPr>
                <a:t>أقر أنا الموقع بأنني أرفقت جميع المرفقات المطلوبة كاملة وصحيحة، وأتحمل مسؤولية أي نقص أو خطأ في البيانات المقدمة.</a:t>
              </a:r>
            </a:p>
          </p:txBody>
        </p:sp>
        <p:sp>
          <p:nvSpPr>
            <p:cNvPr id="24" name="Text Placeholder 3">
              <a:extLst>
                <a:ext uri="{FF2B5EF4-FFF2-40B4-BE49-F238E27FC236}">
                  <a16:creationId xmlns:a16="http://schemas.microsoft.com/office/drawing/2014/main" id="{2D8BBD1E-5A01-3721-EA9A-A43E86477CFC}"/>
                </a:ext>
              </a:extLst>
            </p:cNvPr>
            <p:cNvSpPr txBox="1">
              <a:spLocks/>
            </p:cNvSpPr>
            <p:nvPr/>
          </p:nvSpPr>
          <p:spPr>
            <a:xfrm>
              <a:off x="5365750" y="4021680"/>
              <a:ext cx="6337300" cy="10254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r" defTabSz="829544" rtl="1">
                <a:defRPr sz="2400">
                  <a:solidFill>
                    <a:srgbClr val="B78C57"/>
                  </a:solidFill>
                  <a:cs typeface="DIN Next LT Arabic Medium" panose="020B0503020203050203" pitchFamily="34" charset="-78"/>
                </a:defRPr>
              </a:lvl1pPr>
              <a:lvl2pPr marL="0" indent="0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FontTx/>
                <a:buNone/>
                <a:defRPr sz="1100" kern="1200">
                  <a:solidFill>
                    <a:srgbClr val="185F44"/>
                  </a:solidFill>
                  <a:latin typeface="+mn-lt"/>
                  <a:ea typeface="+mn-ea"/>
                  <a:cs typeface="+mn-cs"/>
                </a:defRPr>
              </a:lvl2pPr>
              <a:lvl3pPr marL="195955" indent="-195955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1"/>
                </a:buClr>
                <a:buFont typeface="Arial" panose="020B0604020202020204" pitchFamily="34" charset="0"/>
                <a:buChar char="—"/>
                <a:defRPr sz="1100" kern="1200">
                  <a:solidFill>
                    <a:srgbClr val="185F44"/>
                  </a:solidFill>
                  <a:latin typeface="+mn-lt"/>
                  <a:ea typeface="+mn-ea"/>
                  <a:cs typeface="+mn-cs"/>
                </a:defRPr>
              </a:lvl3pPr>
              <a:lvl4pPr marL="391910" indent="-130637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1"/>
                </a:buClr>
                <a:buFont typeface="Arial" panose="020B0604020202020204" pitchFamily="34" charset="0"/>
                <a:buChar char="-"/>
                <a:defRPr sz="1100" kern="1200">
                  <a:solidFill>
                    <a:srgbClr val="185F44"/>
                  </a:solidFill>
                  <a:latin typeface="+mn-lt"/>
                  <a:ea typeface="+mn-ea"/>
                  <a:cs typeface="+mn-cs"/>
                </a:defRPr>
              </a:lvl4pPr>
              <a:lvl5pPr marL="587866" indent="-195955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1"/>
                </a:buClr>
                <a:buFont typeface="Arial" panose="020B0604020202020204" pitchFamily="34" charset="0"/>
                <a:buChar char="—"/>
                <a:defRPr sz="1100" kern="1200" baseline="0">
                  <a:solidFill>
                    <a:srgbClr val="185F44"/>
                  </a:solidFill>
                  <a:latin typeface="+mn-lt"/>
                  <a:ea typeface="+mn-ea"/>
                  <a:cs typeface="+mn-cs"/>
                </a:defRPr>
              </a:lvl5pPr>
              <a:lvl6pPr marL="783821" indent="-130637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2"/>
                </a:buClr>
                <a:buFont typeface="Arial" panose="020B0604020202020204" pitchFamily="34" charset="0"/>
                <a:buChar char="-"/>
                <a:defRPr sz="136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1045094" indent="-261274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2"/>
                </a:buClr>
                <a:buFont typeface="Arial" panose="020B0604020202020204" pitchFamily="34" charset="0"/>
                <a:buChar char="—"/>
                <a:defRPr sz="136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1175731" indent="-130637" algn="r" defTabSz="829544" rtl="1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44"/>
                </a:spcAft>
                <a:buClr>
                  <a:schemeClr val="tx2"/>
                </a:buClr>
                <a:buFont typeface="Arial" panose="020B0604020202020204" pitchFamily="34" charset="0"/>
                <a:buChar char="-"/>
                <a:defRPr sz="136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3525561" indent="-207386" algn="r" defTabSz="829544" rtl="1" eaLnBrk="1" latinLnBrk="0" hangingPunct="1">
                <a:lnSpc>
                  <a:spcPct val="90000"/>
                </a:lnSpc>
                <a:spcBef>
                  <a:spcPts val="454"/>
                </a:spcBef>
                <a:buFont typeface="Arial" panose="020B0604020202020204" pitchFamily="34" charset="0"/>
                <a:buChar char="•"/>
                <a:defRPr sz="163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lnSpc>
                  <a:spcPct val="150000"/>
                </a:lnSpc>
              </a:pPr>
              <a:r>
                <a:rPr lang="en-US" sz="1400">
                  <a:solidFill>
                    <a:schemeClr val="tx1"/>
                  </a:solidFill>
                  <a:latin typeface="Alexandria" pitchFamily="2" charset="-78"/>
                  <a:cs typeface="Alexandria" pitchFamily="2" charset="-78"/>
                </a:rPr>
                <a:t>I confirm that all required documents have been submitted accurately and completely, and I accept responsibility for any errors or omissions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38D431A-3086-C68B-D5F7-DEC9DB0B3E5C}"/>
              </a:ext>
            </a:extLst>
          </p:cNvPr>
          <p:cNvGrpSpPr/>
          <p:nvPr userDrawn="1"/>
        </p:nvGrpSpPr>
        <p:grpSpPr>
          <a:xfrm>
            <a:off x="359345" y="989258"/>
            <a:ext cx="16350111" cy="317587"/>
            <a:chOff x="287558" y="989258"/>
            <a:chExt cx="16350111" cy="31758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7059CA5-D356-E731-9B53-686470A8825D}"/>
                </a:ext>
              </a:extLst>
            </p:cNvPr>
            <p:cNvSpPr txBox="1"/>
            <p:nvPr/>
          </p:nvSpPr>
          <p:spPr>
            <a:xfrm>
              <a:off x="13909433" y="989258"/>
              <a:ext cx="2728236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justLow" rtl="1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9"/>
              </a:pP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تعهد بإرفاق المستندات |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941C116-28A8-6463-1DBB-CE28CCF39305}"/>
                </a:ext>
              </a:extLst>
            </p:cNvPr>
            <p:cNvSpPr txBox="1"/>
            <p:nvPr/>
          </p:nvSpPr>
          <p:spPr>
            <a:xfrm>
              <a:off x="287558" y="989258"/>
              <a:ext cx="4404673" cy="3175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>
                <a:lnSpc>
                  <a:spcPct val="150000"/>
                </a:lnSpc>
                <a:spcBef>
                  <a:spcPts val="646"/>
                </a:spcBef>
                <a:buFont typeface="+mj-lt"/>
                <a:buAutoNum type="arabicPeriod" startAt="9"/>
              </a:pPr>
              <a:r>
                <a:rPr lang="en-US" sz="1100" b="1">
                  <a:latin typeface="Alexandria ExtraBold" pitchFamily="2" charset="-78"/>
                  <a:cs typeface="Alexandria ExtraBold" pitchFamily="2" charset="-78"/>
                </a:rPr>
                <a:t>Commitment to Attach the Documents </a:t>
              </a:r>
              <a:r>
                <a:rPr lang="ar-SA" sz="1100" b="1">
                  <a:latin typeface="Alexandria ExtraBold" pitchFamily="2" charset="-78"/>
                  <a:cs typeface="Alexandria ExtraBold" pitchFamily="2" charset="-78"/>
                </a:rPr>
                <a:t>| </a:t>
              </a:r>
            </a:p>
          </p:txBody>
        </p:sp>
      </p:grpSp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B9D04EBA-E421-67E1-DCD0-EAC614087CF1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94839602"/>
              </p:ext>
            </p:extLst>
          </p:nvPr>
        </p:nvGraphicFramePr>
        <p:xfrm>
          <a:off x="8739295" y="5429697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اسم المكتب الهندسي </a:t>
                      </a:r>
                      <a:r>
                        <a:rPr lang="ar-SA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:(Office Name</a:t>
                      </a: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29933D26-DF7A-F362-7140-3C61DD15A79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778500265"/>
              </p:ext>
            </p:extLst>
          </p:nvPr>
        </p:nvGraphicFramePr>
        <p:xfrm>
          <a:off x="8739295" y="5859836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رقم التواصل </a:t>
                      </a:r>
                      <a:r>
                        <a:rPr lang="ar-SA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:(Contact</a:t>
                      </a: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065C7588-E5DC-9595-1F38-133014A5DF2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32287727"/>
              </p:ext>
            </p:extLst>
          </p:nvPr>
        </p:nvGraphicFramePr>
        <p:xfrm>
          <a:off x="8739295" y="6281054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البريد الإلكتروني </a:t>
                      </a:r>
                      <a:r>
                        <a:rPr lang="ar-SA" sz="12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2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:(Email</a:t>
                      </a: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37" name="Table 36">
            <a:extLst>
              <a:ext uri="{FF2B5EF4-FFF2-40B4-BE49-F238E27FC236}">
                <a16:creationId xmlns:a16="http://schemas.microsoft.com/office/drawing/2014/main" id="{01748187-5A19-85A3-4F6C-D91FEA058F0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655037751"/>
              </p:ext>
            </p:extLst>
          </p:nvPr>
        </p:nvGraphicFramePr>
        <p:xfrm>
          <a:off x="8739295" y="6700988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اسم المصمم </a:t>
                      </a:r>
                      <a:r>
                        <a:rPr lang="ar-SA" sz="12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2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:(Designer Name</a:t>
                      </a: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39" name="Table 38">
            <a:extLst>
              <a:ext uri="{FF2B5EF4-FFF2-40B4-BE49-F238E27FC236}">
                <a16:creationId xmlns:a16="http://schemas.microsoft.com/office/drawing/2014/main" id="{E437A9CB-DCFD-3E96-D1FA-C1523E0EE758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10229017"/>
              </p:ext>
            </p:extLst>
          </p:nvPr>
        </p:nvGraphicFramePr>
        <p:xfrm>
          <a:off x="8739295" y="7687578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ct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التاريخ </a:t>
                      </a:r>
                      <a:r>
                        <a:rPr lang="ar-SA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:(Date</a:t>
                      </a: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40" name="Table 39">
            <a:extLst>
              <a:ext uri="{FF2B5EF4-FFF2-40B4-BE49-F238E27FC236}">
                <a16:creationId xmlns:a16="http://schemas.microsoft.com/office/drawing/2014/main" id="{88A34E42-9619-CBA9-C02E-848DBDD538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45224001"/>
              </p:ext>
            </p:extLst>
          </p:nvPr>
        </p:nvGraphicFramePr>
        <p:xfrm>
          <a:off x="5335695" y="7687578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ct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ExtraBold" pitchFamily="2" charset="-78"/>
                          <a:cs typeface="Alexandria ExtraBold" pitchFamily="2" charset="-78"/>
                        </a:rPr>
                        <a:t>التوقيع </a:t>
                      </a:r>
                      <a:r>
                        <a:rPr lang="ar-SA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(</a:t>
                      </a:r>
                      <a:r>
                        <a:rPr lang="en-US" sz="12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lexandria Light" pitchFamily="2" charset="-78"/>
                          <a:cs typeface="Alexandria Light" pitchFamily="2" charset="-78"/>
                        </a:rPr>
                        <a:t>:(Signature</a:t>
                      </a: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FE807097-DDE1-A0B4-7FCA-DA3C24538AF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89555" y="234037"/>
            <a:ext cx="1879524" cy="3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66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703" y="511176"/>
            <a:ext cx="14721840" cy="18557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5704" y="2353628"/>
            <a:ext cx="7220902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5704" y="3507105"/>
            <a:ext cx="7220902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641080" y="2353628"/>
            <a:ext cx="7256463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641080" y="3507105"/>
            <a:ext cx="7256463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34D7-23F2-41D9-AE92-D03A1209C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5587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24" userDrawn="1">
          <p15:clr>
            <a:srgbClr val="FBAE40"/>
          </p15:clr>
        </p15:guide>
        <p15:guide id="2" pos="5376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D272FE83-4734-E3B3-70A3-176338752B42}"/>
              </a:ext>
            </a:extLst>
          </p:cNvPr>
          <p:cNvSpPr/>
          <p:nvPr userDrawn="1"/>
        </p:nvSpPr>
        <p:spPr>
          <a:xfrm rot="16200000">
            <a:off x="11982458" y="4516588"/>
            <a:ext cx="9601200" cy="568024"/>
          </a:xfrm>
          <a:prstGeom prst="round2SameRect">
            <a:avLst>
              <a:gd name="adj1" fmla="val 5419"/>
              <a:gd name="adj2" fmla="val 0"/>
            </a:avLst>
          </a:prstGeom>
          <a:solidFill>
            <a:srgbClr val="E4E8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AB93666-5226-44F5-B493-F5919EF7E095}"/>
              </a:ext>
            </a:extLst>
          </p:cNvPr>
          <p:cNvGrpSpPr/>
          <p:nvPr userDrawn="1"/>
        </p:nvGrpSpPr>
        <p:grpSpPr>
          <a:xfrm>
            <a:off x="3951735" y="3977764"/>
            <a:ext cx="8863270" cy="1645672"/>
            <a:chOff x="4300078" y="3977764"/>
            <a:chExt cx="8863270" cy="1645672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5BE98AB9-D87F-A247-D37E-45A2E8758168}"/>
                </a:ext>
              </a:extLst>
            </p:cNvPr>
            <p:cNvGrpSpPr/>
            <p:nvPr/>
          </p:nvGrpSpPr>
          <p:grpSpPr>
            <a:xfrm>
              <a:off x="4300078" y="3977764"/>
              <a:ext cx="8863270" cy="1645672"/>
              <a:chOff x="4123654" y="2975785"/>
              <a:chExt cx="10812581" cy="2007605"/>
            </a:xfrm>
          </p:grpSpPr>
          <p:pic>
            <p:nvPicPr>
              <p:cNvPr id="22" name="Picture 21" descr="A graphic of a map of different buildings&#10;&#10;AI-generated content may be incorrect.">
                <a:extLst>
                  <a:ext uri="{FF2B5EF4-FFF2-40B4-BE49-F238E27FC236}">
                    <a16:creationId xmlns:a16="http://schemas.microsoft.com/office/drawing/2014/main" id="{D099C33B-5CE9-8C6A-A14D-64610031AA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23654" y="3205424"/>
                <a:ext cx="3572534" cy="1574184"/>
              </a:xfrm>
              <a:prstGeom prst="rect">
                <a:avLst/>
              </a:prstGeom>
            </p:spPr>
          </p:pic>
          <p:pic>
            <p:nvPicPr>
              <p:cNvPr id="23" name="Picture 22" descr="A logo with blue squares and a palm tree&#10;&#10;AI-generated content may be incorrect.">
                <a:extLst>
                  <a:ext uri="{FF2B5EF4-FFF2-40B4-BE49-F238E27FC236}">
                    <a16:creationId xmlns:a16="http://schemas.microsoft.com/office/drawing/2014/main" id="{3C43DB7B-283A-BE34-1808-745784692B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673877" y="2975785"/>
                <a:ext cx="3262358" cy="2007605"/>
              </a:xfrm>
              <a:prstGeom prst="rect">
                <a:avLst/>
              </a:prstGeom>
            </p:spPr>
          </p:pic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5AAD239-937F-5C52-D426-8A08AF8B54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05758" y="4125448"/>
              <a:ext cx="2009725" cy="1330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15501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34D7-23F2-41D9-AE92-D03A1209C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75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24" userDrawn="1">
          <p15:clr>
            <a:srgbClr val="FBAE40"/>
          </p15:clr>
        </p15:guide>
        <p15:guide id="2" pos="537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34D7-23F2-41D9-AE92-D03A1209C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5284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704" y="640080"/>
            <a:ext cx="5505132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56463" y="1382396"/>
            <a:ext cx="864108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5704" y="2880360"/>
            <a:ext cx="5505132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34D7-23F2-41D9-AE92-D03A1209C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8834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24" userDrawn="1">
          <p15:clr>
            <a:srgbClr val="FBAE40"/>
          </p15:clr>
        </p15:guide>
        <p15:guide id="2" pos="5376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704" y="640080"/>
            <a:ext cx="5505132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256463" y="1382396"/>
            <a:ext cx="864108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5704" y="2880360"/>
            <a:ext cx="5505132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34D7-23F2-41D9-AE92-D03A1209C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620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34.xml"/><Relationship Id="rId34" Type="http://schemas.openxmlformats.org/officeDocument/2006/relationships/slideLayout" Target="../slideLayouts/slideLayout47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33" Type="http://schemas.openxmlformats.org/officeDocument/2006/relationships/slideLayout" Target="../slideLayouts/slideLayout46.xml"/><Relationship Id="rId38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29" Type="http://schemas.openxmlformats.org/officeDocument/2006/relationships/slideLayout" Target="../slideLayouts/slideLayout4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32" Type="http://schemas.openxmlformats.org/officeDocument/2006/relationships/slideLayout" Target="../slideLayouts/slideLayout45.xml"/><Relationship Id="rId37" Type="http://schemas.openxmlformats.org/officeDocument/2006/relationships/slideLayout" Target="../slideLayouts/slideLayout50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41.xml"/><Relationship Id="rId36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44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Relationship Id="rId30" Type="http://schemas.openxmlformats.org/officeDocument/2006/relationships/slideLayout" Target="../slideLayouts/slideLayout43.xml"/><Relationship Id="rId35" Type="http://schemas.openxmlformats.org/officeDocument/2006/relationships/slideLayout" Target="../slideLayouts/slideLayout48.xml"/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3480" y="511176"/>
            <a:ext cx="1472184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3480" y="2555875"/>
            <a:ext cx="1472184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73480" y="8898891"/>
            <a:ext cx="384048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54040" y="8898891"/>
            <a:ext cx="576072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054840" y="8898891"/>
            <a:ext cx="384048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20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09" r:id="rId13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24" userDrawn="1">
          <p15:clr>
            <a:srgbClr val="F26B43"/>
          </p15:clr>
        </p15:guide>
        <p15:guide id="2" pos="537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3480" y="511176"/>
            <a:ext cx="1472184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3480" y="2555875"/>
            <a:ext cx="1472184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73480" y="8898891"/>
            <a:ext cx="384048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6F5604-9EC3-434F-BFAC-3813871887FD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54040" y="8898891"/>
            <a:ext cx="576072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054840" y="8898891"/>
            <a:ext cx="384048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D6B586-D998-4DD7-9EA4-3DC76F516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49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66" r:id="rId14"/>
    <p:sldLayoutId id="2147483747" r:id="rId15"/>
    <p:sldLayoutId id="2147483750" r:id="rId16"/>
    <p:sldLayoutId id="2147483744" r:id="rId17"/>
    <p:sldLayoutId id="2147483748" r:id="rId18"/>
    <p:sldLayoutId id="2147483745" r:id="rId19"/>
    <p:sldLayoutId id="2147483746" r:id="rId20"/>
    <p:sldLayoutId id="2147483693" r:id="rId21"/>
    <p:sldLayoutId id="2147483751" r:id="rId22"/>
    <p:sldLayoutId id="2147483752" r:id="rId23"/>
    <p:sldLayoutId id="2147483767" r:id="rId24"/>
    <p:sldLayoutId id="2147483753" r:id="rId25"/>
    <p:sldLayoutId id="2147483754" r:id="rId26"/>
    <p:sldLayoutId id="2147483755" r:id="rId27"/>
    <p:sldLayoutId id="2147483756" r:id="rId28"/>
    <p:sldLayoutId id="2147483757" r:id="rId29"/>
    <p:sldLayoutId id="2147483758" r:id="rId30"/>
    <p:sldLayoutId id="2147483759" r:id="rId31"/>
    <p:sldLayoutId id="2147483760" r:id="rId32"/>
    <p:sldLayoutId id="2147483761" r:id="rId33"/>
    <p:sldLayoutId id="2147483762" r:id="rId34"/>
    <p:sldLayoutId id="2147483763" r:id="rId35"/>
    <p:sldLayoutId id="2147483764" r:id="rId36"/>
    <p:sldLayoutId id="2147483765" r:id="rId37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file/d/1MFqrY3BDcJtC-O0auCWbZpiz_iRFUilH/view?usp=sharing" TargetMode="External"/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36DB5711-EBBE-588C-36AB-03CFC494C3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4213865"/>
              </p:ext>
            </p:extLst>
          </p:nvPr>
        </p:nvGraphicFramePr>
        <p:xfrm>
          <a:off x="9837092" y="6682652"/>
          <a:ext cx="3036816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6816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dirty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07655659-C032-2C89-50EB-1152D99520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1714372"/>
              </p:ext>
            </p:extLst>
          </p:nvPr>
        </p:nvGraphicFramePr>
        <p:xfrm>
          <a:off x="9837092" y="7102590"/>
          <a:ext cx="3036816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6816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dirty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4F048A95-5E71-CF08-938B-651BBFCA80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0599220"/>
              </p:ext>
            </p:extLst>
          </p:nvPr>
        </p:nvGraphicFramePr>
        <p:xfrm>
          <a:off x="9837092" y="7532729"/>
          <a:ext cx="3036816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6816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dirty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D31E8790-C096-AE2C-55E8-5EA475C9BD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1050581"/>
              </p:ext>
            </p:extLst>
          </p:nvPr>
        </p:nvGraphicFramePr>
        <p:xfrm>
          <a:off x="9837092" y="7952663"/>
          <a:ext cx="3036816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6816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5756EC92-637F-A0B6-6C54-576E3DFE2D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9440175"/>
              </p:ext>
            </p:extLst>
          </p:nvPr>
        </p:nvGraphicFramePr>
        <p:xfrm>
          <a:off x="9837092" y="8371317"/>
          <a:ext cx="3036816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6816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6A9C34E3-1638-9909-79A1-34D5B9572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8943925"/>
              </p:ext>
            </p:extLst>
          </p:nvPr>
        </p:nvGraphicFramePr>
        <p:xfrm>
          <a:off x="9837092" y="8788691"/>
          <a:ext cx="3036816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6816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A075CB9-5421-A9AC-7AE7-EB3E7548C7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2161023"/>
              </p:ext>
            </p:extLst>
          </p:nvPr>
        </p:nvGraphicFramePr>
        <p:xfrm>
          <a:off x="10606712" y="5295901"/>
          <a:ext cx="4734888" cy="584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34888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584199">
                <a:tc>
                  <a:txBody>
                    <a:bodyPr/>
                    <a:lstStyle/>
                    <a:p>
                      <a:pPr marL="0" marR="0" lvl="0" indent="0" algn="ct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b="0" dirty="0">
                          <a:solidFill>
                            <a:srgbClr val="436B75"/>
                          </a:solidFill>
                          <a:latin typeface="Alexandria SemiBold" pitchFamily="2" charset="-78"/>
                          <a:cs typeface="Alexandria SemiBold" pitchFamily="2" charset="-78"/>
                        </a:rPr>
                        <a:t>مشروع (  )</a:t>
                      </a:r>
                      <a:endParaRPr lang="en-US" sz="1600" b="0" dirty="0">
                        <a:solidFill>
                          <a:srgbClr val="436B75"/>
                        </a:solidFill>
                        <a:latin typeface="Alexandria SemiBold" pitchFamily="2" charset="-78"/>
                        <a:cs typeface="Alexandria Semi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5EE48AB-10FE-4E9B-AD34-D962F726FD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2297417"/>
              </p:ext>
            </p:extLst>
          </p:nvPr>
        </p:nvGraphicFramePr>
        <p:xfrm>
          <a:off x="10596880" y="5945000"/>
          <a:ext cx="4744720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44720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algn="ctr"/>
                      <a:r>
                        <a:rPr lang="ar-SA" sz="1100" kern="1200" dirty="0">
                          <a:solidFill>
                            <a:srgbClr val="436B75">
                              <a:alpha val="40000"/>
                            </a:srgbClr>
                          </a:solidFill>
                          <a:latin typeface="Alexandria ExtraBold" pitchFamily="2" charset="-78"/>
                          <a:ea typeface="+mn-ea"/>
                          <a:cs typeface="Alexandria ExtraBold" pitchFamily="2" charset="-78"/>
                        </a:rPr>
                        <a:t>مثال/ سكني – حكومي - تجاري</a:t>
                      </a:r>
                      <a:endParaRPr lang="en-US" sz="1100" kern="1200" dirty="0">
                        <a:solidFill>
                          <a:srgbClr val="436B75">
                            <a:alpha val="40000"/>
                          </a:srgbClr>
                        </a:solidFill>
                        <a:latin typeface="Alexandria ExtraBold" pitchFamily="2" charset="-78"/>
                        <a:ea typeface="+mn-ea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6560797-6B4B-2A00-B310-99B755E71D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680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AF84C-4A11-B891-C096-C275B0301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9F6758C-B283-E0B6-D951-01EA557638D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6CA506E-5BD8-5DC8-F73F-8CDEEE0B5FB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BF3626D-502A-CB49-B190-C85B7F8101A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003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055BF3-FB1E-94B9-C77A-72A74034F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18C98C-11CE-9C7D-C5A0-29B7DD99A08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460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15C92-3394-10FD-1286-1697945AA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4C35A27-CED0-602F-49E9-1006E193F7D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A03FD0-4EEE-D261-EF45-FB3FB2AB54F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F312EC2-AF5D-4F32-3C68-1BC84EDF65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8213B1-AE6A-8747-1173-0554C8B22EA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8F08C44-195F-E296-7218-9CFA36331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99B6BFA-56C8-2CF6-C01A-B3028CA9B76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82D0DAD-B143-42C7-4DB6-2BD6BDA1656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11B7137-C803-42A1-EBA0-5100841992D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FBF99C7-569C-7F2C-57CF-F51202DB96C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6BF7BE7-0D15-0D5C-AAD0-5044EA40078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8D785C3-FF3B-52FF-E0EA-CAED939E07D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B3F0CB5-1049-AA58-78B9-D2E20533B18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8411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1A0BF8-9E4B-4375-1650-82D43063B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8745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A6AC2-329C-8FC4-A5C1-0DA8E15CA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155CDF0-F964-7593-3069-9FB3CA3B7B6B}"/>
              </a:ext>
            </a:extLst>
          </p:cNvPr>
          <p:cNvSpPr>
            <a:spLocks noGrp="1"/>
          </p:cNvSpPr>
          <p:nvPr>
            <p:ph type="pic" idx="4294967295"/>
          </p:nvPr>
        </p:nvSpPr>
        <p:spPr>
          <a:xfrm>
            <a:off x="3835400" y="2766623"/>
            <a:ext cx="9067799" cy="5081276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743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27945-6013-DFF6-6523-1A4484AF3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4DA79DC-10C3-B8A8-A4E6-15116F625287}"/>
              </a:ext>
            </a:extLst>
          </p:cNvPr>
          <p:cNvSpPr>
            <a:spLocks noGrp="1"/>
          </p:cNvSpPr>
          <p:nvPr>
            <p:ph type="pic" idx="4294967295"/>
          </p:nvPr>
        </p:nvSpPr>
        <p:spPr>
          <a:xfrm>
            <a:off x="3835400" y="2766623"/>
            <a:ext cx="9067799" cy="5081276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3032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71C8D-4F1C-C802-E0AF-D2BC3A41C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7E8B7D8-D485-9198-36BD-2A66BDF38384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3195596" y="2855030"/>
            <a:ext cx="10677607" cy="476332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C195E6F-ED90-74FE-D8F0-26A9A49F4EEE}"/>
              </a:ext>
            </a:extLst>
          </p:cNvPr>
          <p:cNvSpPr/>
          <p:nvPr/>
        </p:nvSpPr>
        <p:spPr>
          <a:xfrm>
            <a:off x="657966" y="4422362"/>
            <a:ext cx="2455640" cy="1130998"/>
          </a:xfrm>
          <a:custGeom>
            <a:avLst/>
            <a:gdLst>
              <a:gd name="csX0" fmla="*/ 2455640 w 2455640"/>
              <a:gd name="csY0" fmla="*/ 0 h 1130998"/>
              <a:gd name="csX1" fmla="*/ 0 w 2455640"/>
              <a:gd name="csY1" fmla="*/ 0 h 1130998"/>
              <a:gd name="csX2" fmla="*/ 0 w 2455640"/>
              <a:gd name="csY2" fmla="*/ 1130999 h 113099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455640" h="1130998">
                <a:moveTo>
                  <a:pt x="2455640" y="0"/>
                </a:moveTo>
                <a:lnTo>
                  <a:pt x="0" y="0"/>
                </a:lnTo>
                <a:lnTo>
                  <a:pt x="0" y="1130999"/>
                </a:lnTo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5459F26-75F3-D516-C5A6-252F43AAA674}"/>
              </a:ext>
            </a:extLst>
          </p:cNvPr>
          <p:cNvGrpSpPr/>
          <p:nvPr/>
        </p:nvGrpSpPr>
        <p:grpSpPr>
          <a:xfrm>
            <a:off x="1294972" y="3022532"/>
            <a:ext cx="14449080" cy="392964"/>
            <a:chOff x="1294972" y="3022532"/>
            <a:chExt cx="14449080" cy="392964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F7D8605-35F0-E8A1-5683-49D7C0BAD8A6}"/>
                </a:ext>
              </a:extLst>
            </p:cNvPr>
            <p:cNvCxnSpPr>
              <a:cxnSpLocks/>
            </p:cNvCxnSpPr>
            <p:nvPr/>
          </p:nvCxnSpPr>
          <p:spPr>
            <a:xfrm>
              <a:off x="1354952" y="3406261"/>
              <a:ext cx="14389100" cy="0"/>
            </a:xfrm>
            <a:prstGeom prst="line">
              <a:avLst/>
            </a:prstGeom>
            <a:ln w="1905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CFD20C9-0387-9A13-F5BC-1DD21AFBDC11}"/>
                </a:ext>
              </a:extLst>
            </p:cNvPr>
            <p:cNvSpPr txBox="1"/>
            <p:nvPr/>
          </p:nvSpPr>
          <p:spPr>
            <a:xfrm>
              <a:off x="14778852" y="3046164"/>
              <a:ext cx="9652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ar-SA" sz="1800" dirty="0">
                  <a:solidFill>
                    <a:srgbClr val="C00000"/>
                  </a:solidFill>
                  <a:latin typeface="Alexandria" pitchFamily="2" charset="-78"/>
                  <a:cs typeface="Alexandria" pitchFamily="2" charset="-78"/>
                </a:rPr>
                <a:t>قمة</a:t>
              </a:r>
              <a:endParaRPr lang="en-US" dirty="0">
                <a:solidFill>
                  <a:srgbClr val="C00000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7C8E0A4-FE66-D32E-F465-1D308A74C926}"/>
                </a:ext>
              </a:extLst>
            </p:cNvPr>
            <p:cNvSpPr txBox="1"/>
            <p:nvPr/>
          </p:nvSpPr>
          <p:spPr>
            <a:xfrm>
              <a:off x="1294972" y="3022532"/>
              <a:ext cx="9652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  <a:latin typeface="Alexandria" pitchFamily="2" charset="-78"/>
                  <a:cs typeface="Alexandria" pitchFamily="2" charset="-78"/>
                </a:rPr>
                <a:t>Top</a:t>
              </a:r>
              <a:endParaRPr lang="en-US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0C30B21-B39B-3AD8-0C01-22A8A3F4236E}"/>
              </a:ext>
            </a:extLst>
          </p:cNvPr>
          <p:cNvGrpSpPr/>
          <p:nvPr/>
        </p:nvGrpSpPr>
        <p:grpSpPr>
          <a:xfrm>
            <a:off x="1227953" y="4937929"/>
            <a:ext cx="14507347" cy="382458"/>
            <a:chOff x="1227953" y="4937929"/>
            <a:chExt cx="14507347" cy="382458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ABA5EE6-01B4-5C9E-8F9A-A24B18E76FD0}"/>
                </a:ext>
              </a:extLst>
            </p:cNvPr>
            <p:cNvCxnSpPr>
              <a:cxnSpLocks/>
            </p:cNvCxnSpPr>
            <p:nvPr/>
          </p:nvCxnSpPr>
          <p:spPr>
            <a:xfrm>
              <a:off x="1324747" y="5319051"/>
              <a:ext cx="14389100" cy="0"/>
            </a:xfrm>
            <a:prstGeom prst="line">
              <a:avLst/>
            </a:prstGeom>
            <a:ln w="1905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BDE7DA5-60C0-20FA-D902-86BEA361EAEA}"/>
                </a:ext>
              </a:extLst>
            </p:cNvPr>
            <p:cNvSpPr txBox="1"/>
            <p:nvPr/>
          </p:nvSpPr>
          <p:spPr>
            <a:xfrm>
              <a:off x="14770100" y="4937929"/>
              <a:ext cx="9652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ar-SA" dirty="0">
                  <a:solidFill>
                    <a:srgbClr val="C00000"/>
                  </a:solidFill>
                  <a:latin typeface="Alexandria" pitchFamily="2" charset="-78"/>
                  <a:cs typeface="Alexandria" pitchFamily="2" charset="-78"/>
                </a:rPr>
                <a:t>وسط</a:t>
              </a:r>
              <a:endParaRPr lang="en-US" dirty="0">
                <a:solidFill>
                  <a:srgbClr val="C00000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D287AFD-6DED-2C26-BDD6-2B4DBFDB0920}"/>
                </a:ext>
              </a:extLst>
            </p:cNvPr>
            <p:cNvSpPr txBox="1"/>
            <p:nvPr/>
          </p:nvSpPr>
          <p:spPr>
            <a:xfrm>
              <a:off x="1227953" y="4951055"/>
              <a:ext cx="174903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  <a:latin typeface="Alexandria" pitchFamily="2" charset="-78"/>
                  <a:cs typeface="Alexandria" pitchFamily="2" charset="-78"/>
                </a:rPr>
                <a:t>Middle</a:t>
              </a:r>
              <a:endParaRPr lang="en-US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06E2359-3F75-90B6-5F08-139147E48EFD}"/>
              </a:ext>
            </a:extLst>
          </p:cNvPr>
          <p:cNvGrpSpPr/>
          <p:nvPr/>
        </p:nvGrpSpPr>
        <p:grpSpPr>
          <a:xfrm>
            <a:off x="1333500" y="6534216"/>
            <a:ext cx="14380347" cy="384693"/>
            <a:chOff x="1333500" y="6534216"/>
            <a:chExt cx="14380347" cy="384693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B724485-2E0A-3CF0-4B38-A10B6C5E0BCE}"/>
                </a:ext>
              </a:extLst>
            </p:cNvPr>
            <p:cNvCxnSpPr>
              <a:cxnSpLocks/>
            </p:cNvCxnSpPr>
            <p:nvPr/>
          </p:nvCxnSpPr>
          <p:spPr>
            <a:xfrm>
              <a:off x="1346200" y="6915339"/>
              <a:ext cx="14367647" cy="0"/>
            </a:xfrm>
            <a:prstGeom prst="line">
              <a:avLst/>
            </a:prstGeom>
            <a:ln w="1905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0E33BF3-6724-4703-FD72-D40B4EE9C4F3}"/>
                </a:ext>
              </a:extLst>
            </p:cNvPr>
            <p:cNvSpPr txBox="1"/>
            <p:nvPr/>
          </p:nvSpPr>
          <p:spPr>
            <a:xfrm>
              <a:off x="14748647" y="6534216"/>
              <a:ext cx="9652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ar-SA" sz="1800" dirty="0">
                  <a:solidFill>
                    <a:srgbClr val="C00000"/>
                  </a:solidFill>
                  <a:latin typeface="Alexandria" pitchFamily="2" charset="-78"/>
                  <a:cs typeface="Alexandria" pitchFamily="2" charset="-78"/>
                </a:rPr>
                <a:t>قاعدة</a:t>
              </a:r>
              <a:endParaRPr lang="en-US" dirty="0">
                <a:solidFill>
                  <a:srgbClr val="C00000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34990D8-176A-8366-AE7E-DEFEC398375C}"/>
                </a:ext>
              </a:extLst>
            </p:cNvPr>
            <p:cNvSpPr txBox="1"/>
            <p:nvPr/>
          </p:nvSpPr>
          <p:spPr>
            <a:xfrm>
              <a:off x="1333500" y="6549577"/>
              <a:ext cx="9652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dirty="0">
                  <a:solidFill>
                    <a:srgbClr val="C00000"/>
                  </a:solidFill>
                  <a:latin typeface="Alexandria" pitchFamily="2" charset="-78"/>
                  <a:cs typeface="Alexandria" pitchFamily="2" charset="-78"/>
                </a:rPr>
                <a:t>base</a:t>
              </a:r>
              <a:endParaRPr lang="en-US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8921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DD367-9A60-0261-594C-965773AF5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142543F-50B2-3160-A719-BA46E446655A}"/>
              </a:ext>
            </a:extLst>
          </p:cNvPr>
          <p:cNvCxnSpPr>
            <a:cxnSpLocks/>
          </p:cNvCxnSpPr>
          <p:nvPr/>
        </p:nvCxnSpPr>
        <p:spPr>
          <a:xfrm flipV="1">
            <a:off x="8534400" y="2311404"/>
            <a:ext cx="0" cy="5727696"/>
          </a:xfrm>
          <a:prstGeom prst="line">
            <a:avLst/>
          </a:prstGeom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5064753-61FA-72A1-4DCD-2262660674C5}"/>
              </a:ext>
            </a:extLst>
          </p:cNvPr>
          <p:cNvCxnSpPr>
            <a:cxnSpLocks/>
          </p:cNvCxnSpPr>
          <p:nvPr/>
        </p:nvCxnSpPr>
        <p:spPr>
          <a:xfrm flipV="1">
            <a:off x="6045200" y="2311404"/>
            <a:ext cx="0" cy="5727696"/>
          </a:xfrm>
          <a:prstGeom prst="line">
            <a:avLst/>
          </a:prstGeom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11D5107-9658-EF82-A9A1-A7EACC115F13}"/>
              </a:ext>
            </a:extLst>
          </p:cNvPr>
          <p:cNvCxnSpPr>
            <a:cxnSpLocks/>
          </p:cNvCxnSpPr>
          <p:nvPr/>
        </p:nvCxnSpPr>
        <p:spPr>
          <a:xfrm flipV="1">
            <a:off x="11074400" y="2311404"/>
            <a:ext cx="0" cy="5727696"/>
          </a:xfrm>
          <a:prstGeom prst="line">
            <a:avLst/>
          </a:prstGeom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2325E7D-AE93-FC6D-EDEF-D2506E0C829D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3195596" y="2855030"/>
            <a:ext cx="10677607" cy="476332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9785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823BD-CA6D-406E-C160-3441463CF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EEF3832-7669-F0CE-7008-7445F3BD6F5A}"/>
              </a:ext>
            </a:extLst>
          </p:cNvPr>
          <p:cNvSpPr>
            <a:spLocks noGrp="1"/>
          </p:cNvSpPr>
          <p:nvPr>
            <p:ph type="pic" idx="429496729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8967FE-5EB6-1DF3-360A-E2E9852604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AC277E-14D6-323F-AA71-D3728C2134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764B61-DFBF-FBF3-AB59-0C95DDFA80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9460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64186-CE8A-E525-AB20-5437A9910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4B17FAD1-212E-E0E7-52B2-A6E7079EC75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13ACD456-7375-369C-8DF6-52B7DFBC682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68429A96-8BCE-7F84-1BA8-80F270B2DA8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2C375ECB-105C-5FBC-892E-DD96A3EBAD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9E590C0-57CC-818B-C785-1C08B6BA66D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A1A714E5-848C-9EC0-03DB-851984FF604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CB382F3-9B72-67D2-416C-6ABB4428A4C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F5523155-1C91-408A-C6EA-4CC8FE3553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BF175998-5181-174E-68B2-0CB300EB7EB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510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63104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3430A-B25C-FFDA-ED0B-ACE77258C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1045DB67-690C-D206-1CB1-41C6B32E9A6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10077A5-3CE3-AE56-A444-A082087AA2B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7AD4CE57-9905-0AF8-BC5C-C76DE3FC028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6470D66-3D4A-7234-7F0A-CD1C7C86F2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650093DD-10D8-F0DA-0D61-5BF16F457E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9E234386-B713-F25D-2602-7A2A703A7B9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D040A778-BF78-C887-6A3A-4918C059A6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F868A90-6B86-0B6E-03C3-9986E45ED0A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5068D0E5-6386-9163-E5DE-7ED57E26288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8813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1F4EB-3D43-08DD-AEE5-7C1E0D173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A115333-3998-9425-C7AD-CB558896A9B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F1849955-796A-6DDA-E760-65DFA2DDDF0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AC7983F9-3F68-1C6E-4FE6-64D43342735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599D2147-1FD5-E7FB-0541-EA16DC542A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387B91C3-75C3-E7A5-C032-36BF0DFF52F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53877747-7B6A-02DF-3A97-C99C44D141D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AB511AC3-85FC-817B-8FCA-C3EDF5E88E2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0FD6559A-6ACD-13D0-BEAB-B64E216111E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7D361BC-4A36-3766-78FF-2E9741F814E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3726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24355-770B-A8F5-662D-8A3E5B016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3B6EAC3F-2E0B-156B-9C7E-1F66F119518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DF814117-C6DC-ADBB-9929-2FA12B1DE0E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174C29D8-CCA4-3A6A-13E2-C064B520EFB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67CC73CE-C959-B8D3-C86C-766AAC5D322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id="{1502D8ED-5EF6-5D72-A8C4-3F19F3EB204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3" name="Picture Placeholder 52">
            <a:extLst>
              <a:ext uri="{FF2B5EF4-FFF2-40B4-BE49-F238E27FC236}">
                <a16:creationId xmlns:a16="http://schemas.microsoft.com/office/drawing/2014/main" id="{317C0E4C-9961-6BD8-74A6-0C45B86B57C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4" name="Picture Placeholder 53">
            <a:extLst>
              <a:ext uri="{FF2B5EF4-FFF2-40B4-BE49-F238E27FC236}">
                <a16:creationId xmlns:a16="http://schemas.microsoft.com/office/drawing/2014/main" id="{59215179-9858-9224-F1FE-B69392F47E3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5" name="Picture Placeholder 54">
            <a:extLst>
              <a:ext uri="{FF2B5EF4-FFF2-40B4-BE49-F238E27FC236}">
                <a16:creationId xmlns:a16="http://schemas.microsoft.com/office/drawing/2014/main" id="{EBD41346-BCB3-DC22-0EA6-C9DF60D77E3F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6" name="Text Placeholder 55">
            <a:extLst>
              <a:ext uri="{FF2B5EF4-FFF2-40B4-BE49-F238E27FC236}">
                <a16:creationId xmlns:a16="http://schemas.microsoft.com/office/drawing/2014/main" id="{F3CC1447-8075-20CD-576F-0A851395D908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1C13B0D5-72EF-74F5-243D-E3D34B974888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8" name="Text Placeholder 57">
            <a:extLst>
              <a:ext uri="{FF2B5EF4-FFF2-40B4-BE49-F238E27FC236}">
                <a16:creationId xmlns:a16="http://schemas.microsoft.com/office/drawing/2014/main" id="{C74FF9A9-0FBB-261E-01F3-B1482D2C4960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9" name="Text Placeholder 58">
            <a:extLst>
              <a:ext uri="{FF2B5EF4-FFF2-40B4-BE49-F238E27FC236}">
                <a16:creationId xmlns:a16="http://schemas.microsoft.com/office/drawing/2014/main" id="{7080D2A5-C879-DD54-D09E-5F29E3732C1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0" name="Picture Placeholder 59">
            <a:extLst>
              <a:ext uri="{FF2B5EF4-FFF2-40B4-BE49-F238E27FC236}">
                <a16:creationId xmlns:a16="http://schemas.microsoft.com/office/drawing/2014/main" id="{9D722249-7CB1-2A67-E449-AB76B80A5E43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1" name="Picture Placeholder 60">
            <a:extLst>
              <a:ext uri="{FF2B5EF4-FFF2-40B4-BE49-F238E27FC236}">
                <a16:creationId xmlns:a16="http://schemas.microsoft.com/office/drawing/2014/main" id="{E5AE0369-1F32-FCC3-8208-9EFF80D7C99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2" name="Picture Placeholder 61">
            <a:extLst>
              <a:ext uri="{FF2B5EF4-FFF2-40B4-BE49-F238E27FC236}">
                <a16:creationId xmlns:a16="http://schemas.microsoft.com/office/drawing/2014/main" id="{AF5C60B1-CCF5-875E-3BA1-0744298FE70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3" name="Picture Placeholder 62">
            <a:extLst>
              <a:ext uri="{FF2B5EF4-FFF2-40B4-BE49-F238E27FC236}">
                <a16:creationId xmlns:a16="http://schemas.microsoft.com/office/drawing/2014/main" id="{ECB54CA1-D1A6-6154-7A9D-E513D9F84292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7717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9ADE2-5960-9759-FFE8-67802CCCB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AEAACDA-EDFD-4E1B-67E4-9311666D3D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AB5A8BD-C761-6860-9173-14E3BEB175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26A05E6-C194-862B-2179-43059D83388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9EF0564-6C7C-9536-9058-3EF2C53963F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951A5D6-1FD8-8877-95E2-A9026F830C6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B5F8198-4E3D-470B-F356-50CCBBC08B3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C52BD77-0A7D-A222-B270-4D6EF1C5AE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1B5495A-0F3F-05E0-AD21-8664B460E45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B8FE38E-F21C-AE26-883D-AC70F748737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9019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33C60-DD62-90B6-B99F-253BFB297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9D654B9-168F-1629-BC17-32223EF4F4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D226F4-60E8-6578-E6F7-1ECD323FAC7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F2032FD-C277-E893-9CFB-7CB9418B9A2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424BAA6-0895-9418-854B-2F36C91DABE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AD0C54-CF17-3C34-FE8D-A0DEEC8BA5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447A260-1EA5-163C-D7FD-423BE376E8F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90866C1-E309-C3FF-B643-8766ECBDCE4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4A4B298-F875-A81B-7796-3234A757BF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9854049-7037-B69B-5941-7A16685A214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E25096-7B95-2E03-7F91-E179B60713B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55F486E-B67A-790A-4623-85FF6431523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051BDA2-E0C8-D6F4-E940-6D2C5150C09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0760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158973C-39E2-283F-91DE-40CA466B41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2351979"/>
              </p:ext>
            </p:extLst>
          </p:nvPr>
        </p:nvGraphicFramePr>
        <p:xfrm>
          <a:off x="5335694" y="8034867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225E317-EE0C-E5DC-31B6-0DA368A2C9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4062631"/>
              </p:ext>
            </p:extLst>
          </p:nvPr>
        </p:nvGraphicFramePr>
        <p:xfrm>
          <a:off x="8739294" y="8034867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dirty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DCB815B-BABE-36C4-564C-F4176A28C4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426356"/>
              </p:ext>
            </p:extLst>
          </p:nvPr>
        </p:nvGraphicFramePr>
        <p:xfrm>
          <a:off x="5335695" y="5429697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dirty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D845460-F57F-65FF-018C-BDECBCE76C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724651"/>
              </p:ext>
            </p:extLst>
          </p:nvPr>
        </p:nvGraphicFramePr>
        <p:xfrm>
          <a:off x="5335695" y="5849635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dirty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70F2B78-B627-E081-3569-6CDD0849CD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79778"/>
              </p:ext>
            </p:extLst>
          </p:nvPr>
        </p:nvGraphicFramePr>
        <p:xfrm>
          <a:off x="5335695" y="6279774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dirty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FDA07C3-89CC-9E78-06CA-897A44EBAC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2044298"/>
              </p:ext>
            </p:extLst>
          </p:nvPr>
        </p:nvGraphicFramePr>
        <p:xfrm>
          <a:off x="5335695" y="6699708"/>
          <a:ext cx="3243593" cy="33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3593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>
                        <a:solidFill>
                          <a:srgbClr val="486F78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86F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78347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9CC21-A80F-8311-E9F5-8F02963C6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6002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7567AE-0B78-5578-65E7-68694AF7A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E891B4B-5F1F-AD9F-6157-845BDE8C52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8604052"/>
              </p:ext>
            </p:extLst>
          </p:nvPr>
        </p:nvGraphicFramePr>
        <p:xfrm>
          <a:off x="7955644" y="8885526"/>
          <a:ext cx="1573213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3213">
                  <a:extLst>
                    <a:ext uri="{9D8B030D-6E8A-4147-A177-3AD203B41FA5}">
                      <a16:colId xmlns:a16="http://schemas.microsoft.com/office/drawing/2014/main" val="620421894"/>
                    </a:ext>
                  </a:extLst>
                </a:gridCol>
              </a:tblGrid>
              <a:tr h="244106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latin typeface="Alexandria ExtraBold" pitchFamily="2" charset="-78"/>
                          <a:cs typeface="Alexandria ExtraBold" pitchFamily="2" charset="-78"/>
                          <a:hlinkClick r:id="rId2"/>
                        </a:rPr>
                        <a:t>Font Alexandria</a:t>
                      </a:r>
                      <a:endParaRPr lang="ar-SA" sz="1200" b="1" dirty="0"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2324427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F84517F-60DC-F925-04AB-6D369115F8DD}"/>
              </a:ext>
            </a:extLst>
          </p:cNvPr>
          <p:cNvSpPr txBox="1"/>
          <p:nvPr/>
        </p:nvSpPr>
        <p:spPr>
          <a:xfrm>
            <a:off x="3809531" y="6314099"/>
            <a:ext cx="3528875" cy="215444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rtl="1">
              <a:spcBef>
                <a:spcPts val="646"/>
              </a:spcBef>
            </a:pPr>
            <a:r>
              <a:rPr lang="en-US" sz="800" b="1" dirty="0">
                <a:solidFill>
                  <a:schemeClr val="tx1">
                    <a:lumMod val="95000"/>
                    <a:lumOff val="5000"/>
                    <a:alpha val="33000"/>
                  </a:schemeClr>
                </a:solidFill>
                <a:latin typeface="Alexandria ExtraBold" pitchFamily="2" charset="-78"/>
                <a:cs typeface="Alexandria ExtraBold" pitchFamily="2" charset="-78"/>
              </a:rPr>
              <a:t>Photo Size: 1920x1080 PX</a:t>
            </a:r>
            <a:endParaRPr lang="ar-SA" sz="800" dirty="0">
              <a:solidFill>
                <a:schemeClr val="tx1">
                  <a:lumMod val="95000"/>
                  <a:lumOff val="5000"/>
                  <a:alpha val="33000"/>
                </a:schemeClr>
              </a:solidFill>
              <a:latin typeface="Alexandria Light" pitchFamily="2" charset="-78"/>
              <a:cs typeface="Alexandria Light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958262A-B248-BD3C-A52E-1952F0489E25}"/>
              </a:ext>
            </a:extLst>
          </p:cNvPr>
          <p:cNvSpPr/>
          <p:nvPr/>
        </p:nvSpPr>
        <p:spPr>
          <a:xfrm>
            <a:off x="3860800" y="5596467"/>
            <a:ext cx="1481667" cy="3005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652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8DAC9-3950-4048-586D-25AFDF9C8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FB2C0E8-3B2C-E358-4B4B-3CC1C1CC80E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83597" y="2425830"/>
            <a:ext cx="6522038" cy="2300429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A6AE958-3D91-F1CA-469F-4C52DE12766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8507" y="5790396"/>
            <a:ext cx="6572217" cy="2310703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59AC61B-97AB-4C1D-250C-801F80603E9A}"/>
              </a:ext>
            </a:extLst>
          </p:cNvPr>
          <p:cNvSpPr txBox="1">
            <a:spLocks/>
          </p:cNvSpPr>
          <p:nvPr/>
        </p:nvSpPr>
        <p:spPr>
          <a:xfrm>
            <a:off x="883597" y="2218948"/>
            <a:ext cx="6522038" cy="27271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20040" indent="-320040" algn="l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3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01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02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02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36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2044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605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406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AEABC7A-A223-A260-CD49-030AA5B061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4388944"/>
              </p:ext>
            </p:extLst>
          </p:nvPr>
        </p:nvGraphicFramePr>
        <p:xfrm>
          <a:off x="9678605" y="2768181"/>
          <a:ext cx="3584324" cy="1345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4324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dirty="0">
                        <a:solidFill>
                          <a:schemeClr val="bg1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30284"/>
                  </a:ext>
                </a:extLst>
              </a:tr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901"/>
                  </a:ext>
                </a:extLst>
              </a:tr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4874368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ABDE7EB-D295-AF52-B1DD-503F4E97D0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2525666"/>
              </p:ext>
            </p:extLst>
          </p:nvPr>
        </p:nvGraphicFramePr>
        <p:xfrm>
          <a:off x="9678605" y="7164825"/>
          <a:ext cx="3584324" cy="1345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4324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dirty="0">
                        <a:solidFill>
                          <a:schemeClr val="bg1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30284"/>
                  </a:ext>
                </a:extLst>
              </a:tr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901"/>
                  </a:ext>
                </a:extLst>
              </a:tr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4874368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532DC07A-D479-71E3-A5AF-93B12E2C48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6676192"/>
              </p:ext>
            </p:extLst>
          </p:nvPr>
        </p:nvGraphicFramePr>
        <p:xfrm>
          <a:off x="9678605" y="4737735"/>
          <a:ext cx="3584324" cy="1681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4324">
                  <a:extLst>
                    <a:ext uri="{9D8B030D-6E8A-4147-A177-3AD203B41FA5}">
                      <a16:colId xmlns:a16="http://schemas.microsoft.com/office/drawing/2014/main" val="3989403812"/>
                    </a:ext>
                  </a:extLst>
                </a:gridCol>
              </a:tblGrid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dirty="0">
                        <a:solidFill>
                          <a:schemeClr val="bg1"/>
                        </a:solidFill>
                        <a:latin typeface="Alexandria Light" pitchFamily="2" charset="-78"/>
                        <a:cs typeface="Alexandria Light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82255"/>
                  </a:ext>
                </a:extLst>
              </a:tr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30284"/>
                  </a:ext>
                </a:extLst>
              </a:tr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901"/>
                  </a:ext>
                </a:extLst>
              </a:tr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4874368"/>
                  </a:ext>
                </a:extLst>
              </a:tr>
              <a:tr h="336375">
                <a:tc>
                  <a:txBody>
                    <a:bodyPr/>
                    <a:lstStyle/>
                    <a:p>
                      <a:pPr marL="0" marR="0" lvl="0" indent="0" algn="r" defTabSz="1181679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>
                        <a:solidFill>
                          <a:schemeClr val="bg1"/>
                        </a:solidFill>
                        <a:latin typeface="Alexandria ExtraBold" pitchFamily="2" charset="-78"/>
                        <a:cs typeface="Alexandria ExtraBold" pitchFamily="2" charset="-78"/>
                      </a:endParaRPr>
                    </a:p>
                  </a:txBody>
                  <a:tcPr marL="86944" marR="86944" marT="43472" marB="43472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C9B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37613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7219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558C4-1468-1879-E15A-B2F9FABBB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FDC5EE-1DCB-8CD0-0C97-BF98FE874C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651914" y="2791932"/>
            <a:ext cx="4368418" cy="536777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endParaRPr lang="en-US" sz="2000" dirty="0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F5C7C3E-2A10-D0C1-ADCF-12B711A44A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4436075"/>
              </p:ext>
            </p:extLst>
          </p:nvPr>
        </p:nvGraphicFramePr>
        <p:xfrm>
          <a:off x="977900" y="3207531"/>
          <a:ext cx="10324218" cy="4952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0703">
                  <a:extLst>
                    <a:ext uri="{9D8B030D-6E8A-4147-A177-3AD203B41FA5}">
                      <a16:colId xmlns:a16="http://schemas.microsoft.com/office/drawing/2014/main" val="1797599619"/>
                    </a:ext>
                  </a:extLst>
                </a:gridCol>
                <a:gridCol w="1720703">
                  <a:extLst>
                    <a:ext uri="{9D8B030D-6E8A-4147-A177-3AD203B41FA5}">
                      <a16:colId xmlns:a16="http://schemas.microsoft.com/office/drawing/2014/main" val="1254113901"/>
                    </a:ext>
                  </a:extLst>
                </a:gridCol>
                <a:gridCol w="1720703">
                  <a:extLst>
                    <a:ext uri="{9D8B030D-6E8A-4147-A177-3AD203B41FA5}">
                      <a16:colId xmlns:a16="http://schemas.microsoft.com/office/drawing/2014/main" val="1788603925"/>
                    </a:ext>
                  </a:extLst>
                </a:gridCol>
                <a:gridCol w="1720703">
                  <a:extLst>
                    <a:ext uri="{9D8B030D-6E8A-4147-A177-3AD203B41FA5}">
                      <a16:colId xmlns:a16="http://schemas.microsoft.com/office/drawing/2014/main" val="330304017"/>
                    </a:ext>
                  </a:extLst>
                </a:gridCol>
                <a:gridCol w="1720703">
                  <a:extLst>
                    <a:ext uri="{9D8B030D-6E8A-4147-A177-3AD203B41FA5}">
                      <a16:colId xmlns:a16="http://schemas.microsoft.com/office/drawing/2014/main" val="2635440329"/>
                    </a:ext>
                  </a:extLst>
                </a:gridCol>
                <a:gridCol w="1720703">
                  <a:extLst>
                    <a:ext uri="{9D8B030D-6E8A-4147-A177-3AD203B41FA5}">
                      <a16:colId xmlns:a16="http://schemas.microsoft.com/office/drawing/2014/main" val="2342280111"/>
                    </a:ext>
                  </a:extLst>
                </a:gridCol>
              </a:tblGrid>
              <a:tr h="61903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7643584"/>
                  </a:ext>
                </a:extLst>
              </a:tr>
              <a:tr h="61903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 dirty="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8548786"/>
                  </a:ext>
                </a:extLst>
              </a:tr>
              <a:tr h="61903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5907682"/>
                  </a:ext>
                </a:extLst>
              </a:tr>
              <a:tr h="61903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5671864"/>
                  </a:ext>
                </a:extLst>
              </a:tr>
              <a:tr h="61903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4768688"/>
                  </a:ext>
                </a:extLst>
              </a:tr>
              <a:tr h="61903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792760"/>
                  </a:ext>
                </a:extLst>
              </a:tr>
              <a:tr h="61903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5892391"/>
                  </a:ext>
                </a:extLst>
              </a:tr>
              <a:tr h="619033"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100">
                        <a:latin typeface="Alexandria" pitchFamily="2" charset="-78"/>
                        <a:cs typeface="Alexandria" pitchFamily="2" charset="-78"/>
                      </a:endParaRPr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 marL="80231" marR="80231" marT="40116" marB="40116" anchor="ctr">
                    <a:lnL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A5C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48306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2670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2CA4427A-1886-B395-1683-A9211B6961B9}"/>
              </a:ext>
            </a:extLst>
          </p:cNvPr>
          <p:cNvSpPr txBox="1">
            <a:spLocks/>
          </p:cNvSpPr>
          <p:nvPr/>
        </p:nvSpPr>
        <p:spPr>
          <a:xfrm>
            <a:off x="1098551" y="5453743"/>
            <a:ext cx="3572572" cy="2676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20040" indent="-320040" algn="l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3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01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02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02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36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2044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605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406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A452DDE6-9429-BDF1-F3A8-FFC3E9F7FB95}"/>
              </a:ext>
            </a:extLst>
          </p:cNvPr>
          <p:cNvSpPr txBox="1">
            <a:spLocks/>
          </p:cNvSpPr>
          <p:nvPr/>
        </p:nvSpPr>
        <p:spPr>
          <a:xfrm>
            <a:off x="4865688" y="5453743"/>
            <a:ext cx="3570287" cy="2676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20040" indent="-320040" algn="l" defTabSz="128016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3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01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02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02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36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2044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6052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40680" indent="-320040" algn="l" defTabSz="1280160" rtl="0" eaLnBrk="1" latinLnBrk="0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ABF7F3D-13E9-B9F8-99A5-BE403F131A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A245385-3392-DD4C-2F36-81A080442BF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3E2020E-7F8F-88BF-C8AB-DFA75DC4B84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C6A2B82-62C0-98FB-344E-CA23B93B694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465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2B18D-FB39-491A-2731-05DB67194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16ED1573-FF4C-8902-8CCC-350722A1B8B7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8636000" y="2646403"/>
            <a:ext cx="7233519" cy="525847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C67DA8-AAF1-966F-F4A2-A62CCF2D321B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1120599" y="2646403"/>
            <a:ext cx="7233519" cy="525847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085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53451-104A-232D-D605-D5DD47FE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1212F877-3B32-4B92-C3CE-EC7C44B637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59019" y="3065105"/>
            <a:ext cx="7531008" cy="4232365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9618204C-0723-39D0-0994-3747FF7B287D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8534400" y="3065105"/>
            <a:ext cx="7524205" cy="423236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87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A3FEAA-CA5D-6E45-C8FA-B10E29596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456C79C9-614D-0495-5251-5967AAF11DCA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8646666" y="3122386"/>
            <a:ext cx="7531008" cy="4232364"/>
          </a:xfrm>
        </p:spPr>
        <p:txBody>
          <a:bodyPr/>
          <a:lstStyle/>
          <a:p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B99DDF91-F944-679E-F753-0519864A614E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901792" y="3122387"/>
            <a:ext cx="7531008" cy="423236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60965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759</TotalTime>
  <Words>31</Words>
  <Application>Microsoft Office PowerPoint</Application>
  <PresentationFormat>Custom</PresentationFormat>
  <Paragraphs>18</Paragraphs>
  <Slides>26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Alexandria ExtraBold</vt:lpstr>
      <vt:lpstr>Alexandria</vt:lpstr>
      <vt:lpstr>Aptos Display</vt:lpstr>
      <vt:lpstr>Arial</vt:lpstr>
      <vt:lpstr>Alexandria Light</vt:lpstr>
      <vt:lpstr>DIN NEXT™ ARABIC REGULAR</vt:lpstr>
      <vt:lpstr>Alexandria Medium</vt:lpstr>
      <vt:lpstr>Aptos</vt:lpstr>
      <vt:lpstr>Alexandria Black</vt:lpstr>
      <vt:lpstr>Alexandria SemiBold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Mawadah Aloufi</dc:creator>
  <cp:lastModifiedBy>Shahad Alzahrani</cp:lastModifiedBy>
  <cp:revision>7</cp:revision>
  <cp:lastPrinted>2026-04-12T10:09:58Z</cp:lastPrinted>
  <dcterms:created xsi:type="dcterms:W3CDTF">2026-03-04T11:20:03Z</dcterms:created>
  <dcterms:modified xsi:type="dcterms:W3CDTF">2026-06-23T12:02:03Z</dcterms:modified>
</cp:coreProperties>
</file>